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 id="2147483649" r:id="rId5"/>
  </p:sldMasterIdLst>
  <p:notesMasterIdLst>
    <p:notesMasterId r:id="rId39"/>
  </p:notesMasterIdLst>
  <p:sldIdLst>
    <p:sldId id="257" r:id="rId6"/>
    <p:sldId id="413" r:id="rId7"/>
    <p:sldId id="287" r:id="rId8"/>
    <p:sldId id="258" r:id="rId9"/>
    <p:sldId id="270" r:id="rId10"/>
    <p:sldId id="288" r:id="rId11"/>
    <p:sldId id="414" r:id="rId12"/>
    <p:sldId id="266" r:id="rId13"/>
    <p:sldId id="260" r:id="rId14"/>
    <p:sldId id="408" r:id="rId15"/>
    <p:sldId id="409" r:id="rId16"/>
    <p:sldId id="410" r:id="rId17"/>
    <p:sldId id="411" r:id="rId18"/>
    <p:sldId id="412" r:id="rId19"/>
    <p:sldId id="268" r:id="rId20"/>
    <p:sldId id="415" r:id="rId21"/>
    <p:sldId id="416" r:id="rId22"/>
    <p:sldId id="417" r:id="rId23"/>
    <p:sldId id="418" r:id="rId24"/>
    <p:sldId id="419" r:id="rId25"/>
    <p:sldId id="420" r:id="rId26"/>
    <p:sldId id="428" r:id="rId27"/>
    <p:sldId id="421" r:id="rId28"/>
    <p:sldId id="422" r:id="rId29"/>
    <p:sldId id="430" r:id="rId30"/>
    <p:sldId id="424" r:id="rId31"/>
    <p:sldId id="427" r:id="rId32"/>
    <p:sldId id="319" r:id="rId33"/>
    <p:sldId id="318" r:id="rId34"/>
    <p:sldId id="429" r:id="rId35"/>
    <p:sldId id="426" r:id="rId36"/>
    <p:sldId id="320" r:id="rId37"/>
    <p:sldId id="281" r:id="rId38"/>
  </p:sldIdLst>
  <p:sldSz cx="9144000" cy="6858000" type="screen4x3"/>
  <p:notesSz cx="7559675" cy="10691813"/>
  <p:embeddedFontLst>
    <p:embeddedFont>
      <p:font typeface="Calibri" panose="020F0502020204030204" pitchFamily="34" charset="0"/>
      <p:regular r:id="rId40"/>
      <p:bold r:id="rId41"/>
      <p:italic r:id="rId42"/>
      <p:boldItalic r:id="rId43"/>
    </p:embeddedFont>
  </p:embeddedFontLst>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ikers, Judith" initials="GJ" lastIdx="79" clrIdx="0">
    <p:extLst>
      <p:ext uri="{19B8F6BF-5375-455C-9EA6-DF929625EA0E}">
        <p15:presenceInfo xmlns:p15="http://schemas.microsoft.com/office/powerpoint/2012/main" userId="Gulikers, Jud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720" autoAdjust="0"/>
  </p:normalViewPr>
  <p:slideViewPr>
    <p:cSldViewPr>
      <p:cViewPr varScale="1">
        <p:scale>
          <a:sx n="55" d="100"/>
          <a:sy n="55" d="100"/>
        </p:scale>
        <p:origin x="1600" y="3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C29F61F3-CFE0-4085-9D5C-679432343FF7}"/>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1B262297-0D40-4040-834E-D6E348C36274}"/>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nl-NL" altLang="nl-NL" noProof="0"/>
          </a:p>
        </p:txBody>
      </p:sp>
      <p:sp>
        <p:nvSpPr>
          <p:cNvPr id="3075" name="Rectangle 3">
            <a:extLst>
              <a:ext uri="{FF2B5EF4-FFF2-40B4-BE49-F238E27FC236}">
                <a16:creationId xmlns:a16="http://schemas.microsoft.com/office/drawing/2014/main" id="{3B0657CE-B2C7-4F7C-8D88-BA29B45749C9}"/>
              </a:ext>
            </a:extLst>
          </p:cNvPr>
          <p:cNvSpPr>
            <a:spLocks noGrp="1" noChangeArrowheads="1"/>
          </p:cNvSpPr>
          <p:nvPr>
            <p:ph type="hdr"/>
          </p:nvPr>
        </p:nvSpPr>
        <p:spPr bwMode="auto">
          <a:xfrm>
            <a:off x="1511300" y="5880100"/>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nl-NL" altLang="nl-NL"/>
          </a:p>
        </p:txBody>
      </p:sp>
      <p:sp>
        <p:nvSpPr>
          <p:cNvPr id="3076" name="Rectangle 4">
            <a:extLst>
              <a:ext uri="{FF2B5EF4-FFF2-40B4-BE49-F238E27FC236}">
                <a16:creationId xmlns:a16="http://schemas.microsoft.com/office/drawing/2014/main" id="{83C5B747-5616-4307-8F93-6FDCC6295375}"/>
              </a:ext>
            </a:extLst>
          </p:cNvPr>
          <p:cNvSpPr>
            <a:spLocks noGrp="1" noChangeArrowheads="1"/>
          </p:cNvSpPr>
          <p:nvPr>
            <p:ph type="dt"/>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nl-NL" altLang="nl-NL"/>
          </a:p>
        </p:txBody>
      </p:sp>
      <p:sp>
        <p:nvSpPr>
          <p:cNvPr id="3077" name="Rectangle 5">
            <a:extLst>
              <a:ext uri="{FF2B5EF4-FFF2-40B4-BE49-F238E27FC236}">
                <a16:creationId xmlns:a16="http://schemas.microsoft.com/office/drawing/2014/main" id="{882A8856-B8E9-4D7E-A7DA-1E67AD1B97A3}"/>
              </a:ext>
            </a:extLst>
          </p:cNvPr>
          <p:cNvSpPr>
            <a:spLocks noGrp="1" noChangeArrowheads="1"/>
          </p:cNvSpPr>
          <p:nvPr>
            <p:ph type="ft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pPr>
              <a:defRPr/>
            </a:pPr>
            <a:endParaRPr lang="nl-NL" altLang="nl-NL"/>
          </a:p>
        </p:txBody>
      </p:sp>
      <p:sp>
        <p:nvSpPr>
          <p:cNvPr id="3078" name="Rectangle 6">
            <a:extLst>
              <a:ext uri="{FF2B5EF4-FFF2-40B4-BE49-F238E27FC236}">
                <a16:creationId xmlns:a16="http://schemas.microsoft.com/office/drawing/2014/main" id="{0922BF31-0958-4A1A-90DF-2AB7A90F6C75}"/>
              </a:ext>
            </a:extLst>
          </p:cNvPr>
          <p:cNvSpPr>
            <a:spLocks noGrp="1" noChangeArrowheads="1"/>
          </p:cNvSpPr>
          <p:nvPr>
            <p:ph type="sldNum"/>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pPr>
              <a:defRPr/>
            </a:pPr>
            <a:fld id="{A40569F2-6A1A-496F-B701-EE57001A661B}"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padlet.com/FE_Leernetwerk/3npq6c84byf27xp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C7F0D478-A098-4D4B-8D22-ED9C14E83EF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905A871E-0EE8-4BA3-9C07-5E20166DB79F}" type="slidenum">
              <a:rPr lang="nl-NL" altLang="nl-NL" sz="1400" smtClean="0"/>
              <a:pPr>
                <a:spcBef>
                  <a:spcPct val="0"/>
                </a:spcBef>
              </a:pPr>
              <a:t>1</a:t>
            </a:fld>
            <a:endParaRPr lang="nl-NL" altLang="nl-NL" sz="1400"/>
          </a:p>
        </p:txBody>
      </p:sp>
      <p:sp>
        <p:nvSpPr>
          <p:cNvPr id="5123" name="Rectangle 1">
            <a:extLst>
              <a:ext uri="{FF2B5EF4-FFF2-40B4-BE49-F238E27FC236}">
                <a16:creationId xmlns:a16="http://schemas.microsoft.com/office/drawing/2014/main" id="{C12CA831-8F5F-4E08-A0E7-B82064597F0A}"/>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a:extLst>
              <a:ext uri="{FF2B5EF4-FFF2-40B4-BE49-F238E27FC236}">
                <a16:creationId xmlns:a16="http://schemas.microsoft.com/office/drawing/2014/main" id="{5E68B81B-1F64-4000-9254-5BFA6E09EC54}"/>
              </a:ext>
            </a:extLst>
          </p:cNvPr>
          <p:cNvSpPr txBox="1">
            <a:spLocks noGrp="1" noChangeArrowheads="1"/>
          </p:cNvSpPr>
          <p:nvPr>
            <p:ph type="body" idx="1"/>
          </p:nvPr>
        </p:nvSpPr>
        <p:spPr>
          <a:xfrm>
            <a:off x="755650" y="5078413"/>
            <a:ext cx="6048375" cy="4811712"/>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nl-NL" alt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760DF674-2A30-4A1F-B14E-8F1AC120FFFD}"/>
              </a:ext>
            </a:extLst>
          </p:cNvPr>
          <p:cNvSpPr>
            <a:spLocks noGrp="1" noRot="1" noChangeAspect="1" noChangeArrowheads="1" noTextEdit="1"/>
          </p:cNvSpPr>
          <p:nvPr>
            <p:ph type="sldImg"/>
          </p:nvPr>
        </p:nvSpPr>
        <p:spPr/>
      </p:sp>
      <p:sp>
        <p:nvSpPr>
          <p:cNvPr id="62467" name="Tijdelijke aanduiding voor notities 2">
            <a:extLst>
              <a:ext uri="{FF2B5EF4-FFF2-40B4-BE49-F238E27FC236}">
                <a16:creationId xmlns:a16="http://schemas.microsoft.com/office/drawing/2014/main" id="{51B19D76-4940-4063-B683-AD9BBF4BDFF6}"/>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171450" indent="-171450">
              <a:buFontTx/>
              <a:buChar char="-"/>
            </a:pPr>
            <a:r>
              <a:rPr lang="nl-NL" altLang="en-US" b="1" dirty="0"/>
              <a:t>Gericht </a:t>
            </a:r>
            <a:r>
              <a:rPr lang="nl-NL" altLang="en-US" dirty="0"/>
              <a:t>informatie ophalen: waar kijk je precies naar? Wat precies wil je weten/zien? Is dit gelinkt aan je leerdoelen en succescriteria? </a:t>
            </a:r>
            <a:r>
              <a:rPr lang="nl-NL" altLang="en-US" dirty="0">
                <a:sym typeface="Wingdings" panose="05000000000000000000" pitchFamily="2" charset="2"/>
              </a:rPr>
              <a:t> misschien niet helemaal duidelijk naar voren.</a:t>
            </a:r>
            <a:endParaRPr lang="nl-NL" altLang="en-US" dirty="0"/>
          </a:p>
          <a:p>
            <a:pPr marL="171450" indent="-171450">
              <a:buFontTx/>
              <a:buChar char="-"/>
            </a:pPr>
            <a:r>
              <a:rPr lang="nl-NL" altLang="en-US" b="1" dirty="0"/>
              <a:t>Dieper </a:t>
            </a:r>
            <a:r>
              <a:rPr lang="nl-NL" altLang="en-US" dirty="0"/>
              <a:t>informatie verzamelen: Doorvragen om beter zicht te krijgen op het leerproces en denkstrategieën van leerlingen.</a:t>
            </a:r>
          </a:p>
          <a:p>
            <a:pPr marL="171450" indent="-171450">
              <a:buFontTx/>
              <a:buChar char="-"/>
            </a:pPr>
            <a:r>
              <a:rPr lang="nl-NL" altLang="en-US" b="1" dirty="0"/>
              <a:t>Van alle leerlingen</a:t>
            </a:r>
            <a:r>
              <a:rPr lang="nl-NL" altLang="en-US" dirty="0"/>
              <a:t>: zorg dat je zicht krijgt op alle leerlingen waar ze staan t.o.v. het leerdoel. </a:t>
            </a:r>
            <a:endParaRPr lang="en-GB" altLang="en-US" b="1" dirty="0"/>
          </a:p>
          <a:p>
            <a:pPr marL="171450" indent="-171450">
              <a:buFontTx/>
              <a:buChar char="-"/>
            </a:pPr>
            <a:endParaRPr lang="en-GB" altLang="en-US" dirty="0"/>
          </a:p>
        </p:txBody>
      </p:sp>
      <p:sp>
        <p:nvSpPr>
          <p:cNvPr id="62468" name="Tijdelijke aanduiding voor dianummer 3">
            <a:extLst>
              <a:ext uri="{FF2B5EF4-FFF2-40B4-BE49-F238E27FC236}">
                <a16:creationId xmlns:a16="http://schemas.microsoft.com/office/drawing/2014/main" id="{6B653032-4D40-4C11-8F43-F756DC63C44E}"/>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5F1F2FA-5379-4AC8-BEF7-CC8A52A26292}" type="slidenum">
              <a:rPr lang="nl-NL" altLang="nl-NL" smtClean="0">
                <a:solidFill>
                  <a:srgbClr val="000000"/>
                </a:solidFill>
                <a:latin typeface="Times New Roman" panose="02020603050405020304" pitchFamily="18" charset="0"/>
              </a:rPr>
              <a:pPr/>
              <a:t>11</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9684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760DF674-2A30-4A1F-B14E-8F1AC120FFFD}"/>
              </a:ext>
            </a:extLst>
          </p:cNvPr>
          <p:cNvSpPr>
            <a:spLocks noGrp="1" noRot="1" noChangeAspect="1" noChangeArrowheads="1" noTextEdit="1"/>
          </p:cNvSpPr>
          <p:nvPr>
            <p:ph type="sldImg"/>
          </p:nvPr>
        </p:nvSpPr>
        <p:spPr/>
      </p:sp>
      <p:sp>
        <p:nvSpPr>
          <p:cNvPr id="62467" name="Tijdelijke aanduiding voor notities 2">
            <a:extLst>
              <a:ext uri="{FF2B5EF4-FFF2-40B4-BE49-F238E27FC236}">
                <a16:creationId xmlns:a16="http://schemas.microsoft.com/office/drawing/2014/main" id="{51B19D76-4940-4063-B683-AD9BBF4BDFF6}"/>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0" indent="0">
              <a:buFontTx/>
              <a:buNone/>
            </a:pPr>
            <a:r>
              <a:rPr lang="nl-NL" altLang="en-US" b="1" dirty="0" err="1"/>
              <a:t>Note</a:t>
            </a:r>
            <a:r>
              <a:rPr lang="nl-NL" altLang="en-US" b="1" dirty="0"/>
              <a:t>: hier zie je dat ook fase 5 gelinkt is aan fase 3</a:t>
            </a:r>
          </a:p>
          <a:p>
            <a:pPr marL="171450" indent="-171450">
              <a:buFontTx/>
              <a:buChar char="-"/>
            </a:pPr>
            <a:r>
              <a:rPr lang="nl-NL" altLang="en-US" b="1" dirty="0"/>
              <a:t>Weet je wat je wilt weten?</a:t>
            </a:r>
            <a:r>
              <a:rPr lang="nl-NL" altLang="en-US" dirty="0"/>
              <a:t> Weet je nu waar de leerlingen staan t.o.v. het leerdoel. Welke informatie heb je verzameld en is dit voldoende geweest?</a:t>
            </a:r>
          </a:p>
          <a:p>
            <a:pPr marL="171450" indent="-171450">
              <a:buFontTx/>
              <a:buChar char="-"/>
            </a:pPr>
            <a:r>
              <a:rPr lang="nl-NL" altLang="en-US" b="1" dirty="0"/>
              <a:t>Wat ga je ermee doen?</a:t>
            </a:r>
            <a:r>
              <a:rPr lang="nl-NL" altLang="en-US" dirty="0"/>
              <a:t> Gebruik je je analyses weer om je onderwijs erop aan te passen = fase 5? Of doe je er niks mee? Waarom heb je het dan verzameld?</a:t>
            </a:r>
          </a:p>
          <a:p>
            <a:pPr marL="171450" indent="-171450">
              <a:buFontTx/>
              <a:buChar char="-"/>
            </a:pPr>
            <a:r>
              <a:rPr lang="nl-NL" altLang="en-US" b="1" dirty="0"/>
              <a:t>Tijd voor nemen en liefst z.s.m.</a:t>
            </a:r>
            <a:r>
              <a:rPr lang="nl-NL" altLang="en-US" dirty="0"/>
              <a:t> Plan je tijd in, in je les om reacties te analyseren? Of anders zo kort mogelijk na de les? En wat doe je er ter plekke mee?</a:t>
            </a:r>
            <a:endParaRPr lang="en-GB" altLang="en-US" b="1" dirty="0"/>
          </a:p>
        </p:txBody>
      </p:sp>
      <p:sp>
        <p:nvSpPr>
          <p:cNvPr id="62468" name="Tijdelijke aanduiding voor dianummer 3">
            <a:extLst>
              <a:ext uri="{FF2B5EF4-FFF2-40B4-BE49-F238E27FC236}">
                <a16:creationId xmlns:a16="http://schemas.microsoft.com/office/drawing/2014/main" id="{6B653032-4D40-4C11-8F43-F756DC63C44E}"/>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5F1F2FA-5379-4AC8-BEF7-CC8A52A26292}" type="slidenum">
              <a:rPr lang="nl-NL" altLang="nl-NL" smtClean="0">
                <a:solidFill>
                  <a:srgbClr val="000000"/>
                </a:solidFill>
                <a:latin typeface="Times New Roman" panose="02020603050405020304" pitchFamily="18" charset="0"/>
              </a:rPr>
              <a:pPr/>
              <a:t>12</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95951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760DF674-2A30-4A1F-B14E-8F1AC120FFFD}"/>
              </a:ext>
            </a:extLst>
          </p:cNvPr>
          <p:cNvSpPr>
            <a:spLocks noGrp="1" noRot="1" noChangeAspect="1" noChangeArrowheads="1" noTextEdit="1"/>
          </p:cNvSpPr>
          <p:nvPr>
            <p:ph type="sldImg"/>
          </p:nvPr>
        </p:nvSpPr>
        <p:spPr/>
      </p:sp>
      <p:sp>
        <p:nvSpPr>
          <p:cNvPr id="62467" name="Tijdelijke aanduiding voor notities 2">
            <a:extLst>
              <a:ext uri="{FF2B5EF4-FFF2-40B4-BE49-F238E27FC236}">
                <a16:creationId xmlns:a16="http://schemas.microsoft.com/office/drawing/2014/main" id="{51B19D76-4940-4063-B683-AD9BBF4BDFF6}"/>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171450" indent="-171450">
              <a:buFontTx/>
              <a:buChar char="-"/>
            </a:pPr>
            <a:r>
              <a:rPr lang="nl-NL" altLang="en-US" b="1" dirty="0"/>
              <a:t>Feedback gericht op leerdoelen en succescriteria</a:t>
            </a:r>
            <a:r>
              <a:rPr lang="nl-NL" altLang="en-US" dirty="0"/>
              <a:t>: Geef gericht feedback en niet zomaar op alles, zoals ‘goed gedaan’. </a:t>
            </a:r>
          </a:p>
          <a:p>
            <a:pPr marL="171450" indent="-171450">
              <a:buFontTx/>
              <a:buChar char="-"/>
            </a:pPr>
            <a:r>
              <a:rPr lang="nl-NL" altLang="en-US" b="1" dirty="0"/>
              <a:t>Feedback tijdens het uitvoeren van de taak</a:t>
            </a:r>
            <a:r>
              <a:rPr lang="nl-NL" altLang="en-US" dirty="0"/>
              <a:t>. Zodat leerlingen de feedback meteen kunnen verwerken. Biedt in ieder geval ruimte voor verbetering.</a:t>
            </a:r>
          </a:p>
          <a:p>
            <a:pPr marL="171450" indent="-171450">
              <a:buFontTx/>
              <a:buChar char="-"/>
            </a:pPr>
            <a:r>
              <a:rPr lang="nl-NL" altLang="en-US" b="1" dirty="0" err="1"/>
              <a:t>Zelf-reflectie</a:t>
            </a:r>
            <a:r>
              <a:rPr lang="nl-NL" altLang="en-US" b="1" dirty="0"/>
              <a:t> en peerfeedback</a:t>
            </a:r>
            <a:r>
              <a:rPr lang="nl-NL" altLang="en-US" dirty="0"/>
              <a:t>: Zet leerlingen ook zelf in om gericht te kijken naar hun werk. Duidt op de succescriteria.</a:t>
            </a:r>
            <a:endParaRPr lang="en-GB" altLang="en-US" b="1" dirty="0"/>
          </a:p>
        </p:txBody>
      </p:sp>
      <p:sp>
        <p:nvSpPr>
          <p:cNvPr id="62468" name="Tijdelijke aanduiding voor dianummer 3">
            <a:extLst>
              <a:ext uri="{FF2B5EF4-FFF2-40B4-BE49-F238E27FC236}">
                <a16:creationId xmlns:a16="http://schemas.microsoft.com/office/drawing/2014/main" id="{6B653032-4D40-4C11-8F43-F756DC63C44E}"/>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5F1F2FA-5379-4AC8-BEF7-CC8A52A26292}" type="slidenum">
              <a:rPr lang="nl-NL" altLang="nl-NL" smtClean="0">
                <a:solidFill>
                  <a:srgbClr val="000000"/>
                </a:solidFill>
                <a:latin typeface="Times New Roman" panose="02020603050405020304" pitchFamily="18" charset="0"/>
              </a:rPr>
              <a:pPr/>
              <a:t>13</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96537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760DF674-2A30-4A1F-B14E-8F1AC120FFFD}"/>
              </a:ext>
            </a:extLst>
          </p:cNvPr>
          <p:cNvSpPr>
            <a:spLocks noGrp="1" noRot="1" noChangeAspect="1" noChangeArrowheads="1" noTextEdit="1"/>
          </p:cNvSpPr>
          <p:nvPr>
            <p:ph type="sldImg"/>
          </p:nvPr>
        </p:nvSpPr>
        <p:spPr/>
      </p:sp>
      <p:sp>
        <p:nvSpPr>
          <p:cNvPr id="62467" name="Tijdelijke aanduiding voor notities 2">
            <a:extLst>
              <a:ext uri="{FF2B5EF4-FFF2-40B4-BE49-F238E27FC236}">
                <a16:creationId xmlns:a16="http://schemas.microsoft.com/office/drawing/2014/main" id="{51B19D76-4940-4063-B683-AD9BBF4BDFF6}"/>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171450" indent="-171450">
              <a:buFontTx/>
              <a:buChar char="-"/>
            </a:pPr>
            <a:r>
              <a:rPr lang="nl-NL" altLang="en-US" b="1" dirty="0" err="1"/>
              <a:t>Note</a:t>
            </a:r>
            <a:r>
              <a:rPr lang="nl-NL" altLang="en-US" b="1" dirty="0"/>
              <a:t>: alle docenten vinden fase 5 nog lastig om meer in te variëren dan alleen vertragen of versnellen, dus daar werken we nog aan! </a:t>
            </a:r>
          </a:p>
          <a:p>
            <a:pPr marL="171450" indent="-171450">
              <a:buFontTx/>
              <a:buChar char="-"/>
            </a:pPr>
            <a:endParaRPr lang="nl-NL" altLang="en-US" b="1" dirty="0"/>
          </a:p>
          <a:p>
            <a:pPr marL="171450" indent="-171450">
              <a:buFontTx/>
              <a:buChar char="-"/>
            </a:pPr>
            <a:r>
              <a:rPr lang="nl-NL" altLang="en-US" b="1" dirty="0"/>
              <a:t>Komen de kennis/vaardigheden nog terug? </a:t>
            </a:r>
            <a:r>
              <a:rPr lang="nl-NL" altLang="en-US" dirty="0"/>
              <a:t>Alleen als in je vervolg les de kennis of vaardigheden terugkomen heeft het zin je onderwijs en leren aan te passen aan de leerbehoeftes.</a:t>
            </a:r>
          </a:p>
          <a:p>
            <a:pPr marL="171450" indent="-171450">
              <a:buFontTx/>
              <a:buChar char="-"/>
            </a:pPr>
            <a:r>
              <a:rPr lang="nl-NL" altLang="en-US" b="1" dirty="0"/>
              <a:t>Pas je je onderwijs aan op basis van de leerdoelen en de leerbehoeftes (en dus de vorige fasen)?</a:t>
            </a:r>
            <a:r>
              <a:rPr lang="nl-NL" altLang="en-US" dirty="0"/>
              <a:t>: Het gaat hier om dat je kijkt naar hoe je de leerling een stapje verder helpt en niet zozeer of je les wel ‘leuk’ of ‘vlot’ genoeg was. Pas gericht aan.</a:t>
            </a:r>
          </a:p>
          <a:p>
            <a:pPr marL="171450" indent="-171450">
              <a:buFontTx/>
              <a:buChar char="-"/>
            </a:pPr>
            <a:r>
              <a:rPr lang="nl-NL" altLang="en-US" b="1" dirty="0"/>
              <a:t>Leerlingen aan zet.</a:t>
            </a:r>
            <a:r>
              <a:rPr lang="nl-NL" altLang="en-US" dirty="0"/>
              <a:t> Laat leerlingen ook zelf bedenken wat ze kunnen aanpassen aan hun leren, maar geef hierbij wel hulp in hoe ze dat kunnen doen. </a:t>
            </a:r>
            <a:endParaRPr lang="nl-NL" altLang="en-US" b="1" dirty="0"/>
          </a:p>
          <a:p>
            <a:pPr marL="171450" indent="-171450">
              <a:buFontTx/>
              <a:buChar char="-"/>
            </a:pPr>
            <a:endParaRPr lang="en-GB" altLang="en-US" b="1" dirty="0"/>
          </a:p>
        </p:txBody>
      </p:sp>
      <p:sp>
        <p:nvSpPr>
          <p:cNvPr id="62468" name="Tijdelijke aanduiding voor dianummer 3">
            <a:extLst>
              <a:ext uri="{FF2B5EF4-FFF2-40B4-BE49-F238E27FC236}">
                <a16:creationId xmlns:a16="http://schemas.microsoft.com/office/drawing/2014/main" id="{6B653032-4D40-4C11-8F43-F756DC63C44E}"/>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5F1F2FA-5379-4AC8-BEF7-CC8A52A26292}" type="slidenum">
              <a:rPr lang="nl-NL" altLang="nl-NL" smtClean="0">
                <a:solidFill>
                  <a:srgbClr val="000000"/>
                </a:solidFill>
                <a:latin typeface="Times New Roman" panose="02020603050405020304" pitchFamily="18" charset="0"/>
              </a:rPr>
              <a:pPr/>
              <a:t>14</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40976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dia-afbeelding 1">
            <a:extLst>
              <a:ext uri="{FF2B5EF4-FFF2-40B4-BE49-F238E27FC236}">
                <a16:creationId xmlns:a16="http://schemas.microsoft.com/office/drawing/2014/main" id="{DFA9FC38-BC54-4450-A3B2-B6DF85E7F021}"/>
              </a:ext>
            </a:extLst>
          </p:cNvPr>
          <p:cNvSpPr>
            <a:spLocks noGrp="1" noRot="1" noChangeAspect="1" noChangeArrowheads="1" noTextEdit="1"/>
          </p:cNvSpPr>
          <p:nvPr>
            <p:ph type="sldImg"/>
          </p:nvPr>
        </p:nvSpPr>
        <p:spPr/>
      </p:sp>
      <p:sp>
        <p:nvSpPr>
          <p:cNvPr id="22531" name="Tijdelijke aanduiding voor notities 2">
            <a:extLst>
              <a:ext uri="{FF2B5EF4-FFF2-40B4-BE49-F238E27FC236}">
                <a16:creationId xmlns:a16="http://schemas.microsoft.com/office/drawing/2014/main" id="{AD96595E-D224-4F69-910B-DFBAD5F82573}"/>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US" altLang="en-US" dirty="0" err="1"/>
              <a:t>Voor</a:t>
            </a:r>
            <a:r>
              <a:rPr lang="en-US" altLang="en-US" dirty="0"/>
              <a:t> corona zag </a:t>
            </a:r>
            <a:r>
              <a:rPr lang="en-US" altLang="en-US" dirty="0" err="1"/>
              <a:t>een</a:t>
            </a:r>
            <a:r>
              <a:rPr lang="en-US" altLang="en-US" dirty="0"/>
              <a:t> </a:t>
            </a:r>
            <a:r>
              <a:rPr lang="en-US" altLang="en-US" dirty="0" err="1"/>
              <a:t>leernetwerkdag</a:t>
            </a:r>
            <a:r>
              <a:rPr lang="en-US" altLang="en-US" dirty="0"/>
              <a:t> </a:t>
            </a:r>
            <a:r>
              <a:rPr lang="en-US" altLang="en-US" dirty="0" err="1"/>
              <a:t>er</a:t>
            </a:r>
            <a:r>
              <a:rPr lang="en-US" altLang="en-US" dirty="0"/>
              <a:t> </a:t>
            </a:r>
            <a:r>
              <a:rPr lang="en-US" altLang="en-US" dirty="0" err="1"/>
              <a:t>bijvoorbeeld</a:t>
            </a:r>
            <a:r>
              <a:rPr lang="en-US" altLang="en-US" dirty="0"/>
              <a:t> zo </a:t>
            </a:r>
            <a:r>
              <a:rPr lang="en-US" altLang="en-US" dirty="0" err="1"/>
              <a:t>uit</a:t>
            </a:r>
            <a:r>
              <a:rPr lang="en-US" altLang="en-US" dirty="0"/>
              <a:t>.</a:t>
            </a:r>
          </a:p>
          <a:p>
            <a:endParaRPr lang="en-US" altLang="en-US" dirty="0"/>
          </a:p>
          <a:p>
            <a:r>
              <a:rPr lang="en-US" altLang="en-US" dirty="0" err="1"/>
              <a:t>Vanuit</a:t>
            </a:r>
            <a:r>
              <a:rPr lang="en-US" altLang="en-US" dirty="0"/>
              <a:t> SLO </a:t>
            </a:r>
            <a:r>
              <a:rPr lang="en-US" altLang="en-US" dirty="0" err="1"/>
              <a:t>zijn</a:t>
            </a:r>
            <a:r>
              <a:rPr lang="en-US" altLang="en-US" dirty="0"/>
              <a:t> </a:t>
            </a:r>
            <a:r>
              <a:rPr lang="en-US" altLang="en-US" dirty="0" err="1"/>
              <a:t>er</a:t>
            </a:r>
            <a:r>
              <a:rPr lang="en-US" altLang="en-US" dirty="0"/>
              <a:t> </a:t>
            </a:r>
            <a:r>
              <a:rPr lang="en-US" altLang="en-US" dirty="0" err="1"/>
              <a:t>verschillende</a:t>
            </a:r>
            <a:r>
              <a:rPr lang="en-US" altLang="en-US" dirty="0"/>
              <a:t> </a:t>
            </a:r>
            <a:r>
              <a:rPr lang="en-US" altLang="en-US" dirty="0" err="1"/>
              <a:t>leernetwerken</a:t>
            </a:r>
            <a:r>
              <a:rPr lang="en-US" altLang="en-US" dirty="0"/>
              <a:t> </a:t>
            </a:r>
            <a:r>
              <a:rPr lang="en-US" altLang="en-US" dirty="0" err="1"/>
              <a:t>een</a:t>
            </a:r>
            <a:r>
              <a:rPr lang="en-US" altLang="en-US" dirty="0"/>
              <a:t> </a:t>
            </a:r>
            <a:r>
              <a:rPr lang="en-US" altLang="en-US" dirty="0" err="1"/>
              <a:t>aantal</a:t>
            </a:r>
            <a:r>
              <a:rPr lang="en-US" altLang="en-US" dirty="0"/>
              <a:t> </a:t>
            </a:r>
            <a:r>
              <a:rPr lang="en-US" altLang="en-US" dirty="0" err="1"/>
              <a:t>jaar</a:t>
            </a:r>
            <a:r>
              <a:rPr lang="en-US" altLang="en-US" dirty="0"/>
              <a:t> </a:t>
            </a:r>
            <a:r>
              <a:rPr lang="en-US" altLang="en-US" dirty="0" err="1"/>
              <a:t>geleden</a:t>
            </a:r>
            <a:r>
              <a:rPr lang="en-US" altLang="en-US" dirty="0"/>
              <a:t> </a:t>
            </a:r>
            <a:r>
              <a:rPr lang="en-US" altLang="en-US" dirty="0" err="1"/>
              <a:t>gestart</a:t>
            </a:r>
            <a:r>
              <a:rPr lang="en-US" altLang="en-US" dirty="0"/>
              <a:t> </a:t>
            </a:r>
            <a:r>
              <a:rPr lang="en-US" altLang="en-US" dirty="0" err="1"/>
              <a:t>rondom</a:t>
            </a:r>
            <a:r>
              <a:rPr lang="en-US" altLang="en-US" dirty="0"/>
              <a:t> FE.</a:t>
            </a:r>
          </a:p>
          <a:p>
            <a:r>
              <a:rPr lang="en-US" altLang="en-US" dirty="0" err="1"/>
              <a:t>Mijn</a:t>
            </a:r>
            <a:r>
              <a:rPr lang="en-US" altLang="en-US" dirty="0"/>
              <a:t> </a:t>
            </a:r>
            <a:r>
              <a:rPr lang="en-US" altLang="en-US" dirty="0" err="1"/>
              <a:t>onderzoek</a:t>
            </a:r>
            <a:r>
              <a:rPr lang="en-US" altLang="en-US" dirty="0"/>
              <a:t> </a:t>
            </a:r>
            <a:r>
              <a:rPr lang="en-US" altLang="en-US" dirty="0" err="1"/>
              <a:t>richt</a:t>
            </a:r>
            <a:r>
              <a:rPr lang="en-US" altLang="en-US" dirty="0"/>
              <a:t> </a:t>
            </a:r>
            <a:r>
              <a:rPr lang="en-US" altLang="en-US" dirty="0" err="1"/>
              <a:t>zich</a:t>
            </a:r>
            <a:r>
              <a:rPr lang="en-US" altLang="en-US" dirty="0"/>
              <a:t> met name op het </a:t>
            </a:r>
            <a:r>
              <a:rPr lang="en-US" altLang="en-US" dirty="0" err="1"/>
              <a:t>verdiepend</a:t>
            </a:r>
            <a:r>
              <a:rPr lang="en-US" altLang="en-US" dirty="0"/>
              <a:t> </a:t>
            </a:r>
            <a:r>
              <a:rPr lang="en-US" altLang="en-US" dirty="0" err="1"/>
              <a:t>leernetwerk</a:t>
            </a:r>
            <a:r>
              <a:rPr lang="en-US" altLang="en-US" dirty="0"/>
              <a:t>.</a:t>
            </a:r>
          </a:p>
          <a:p>
            <a:r>
              <a:rPr lang="en-US" altLang="en-US" dirty="0" err="1"/>
              <a:t>Aan</a:t>
            </a:r>
            <a:r>
              <a:rPr lang="en-US" altLang="en-US" dirty="0"/>
              <a:t> </a:t>
            </a:r>
            <a:r>
              <a:rPr lang="en-US" altLang="en-US" dirty="0" err="1"/>
              <a:t>deze</a:t>
            </a:r>
            <a:r>
              <a:rPr lang="en-US" altLang="en-US" dirty="0"/>
              <a:t> </a:t>
            </a:r>
            <a:r>
              <a:rPr lang="en-US" altLang="en-US" dirty="0" err="1"/>
              <a:t>studie</a:t>
            </a:r>
            <a:r>
              <a:rPr lang="en-US" altLang="en-US" dirty="0"/>
              <a:t> </a:t>
            </a:r>
            <a:r>
              <a:rPr lang="en-US" altLang="en-US" dirty="0" err="1"/>
              <a:t>hebben</a:t>
            </a:r>
            <a:r>
              <a:rPr lang="en-US" altLang="en-US" dirty="0"/>
              <a:t> </a:t>
            </a:r>
            <a:r>
              <a:rPr lang="en-US" altLang="en-US" dirty="0" err="1"/>
              <a:t>ook</a:t>
            </a:r>
            <a:r>
              <a:rPr lang="en-US" altLang="en-US" dirty="0"/>
              <a:t> </a:t>
            </a:r>
            <a:r>
              <a:rPr lang="en-US" altLang="en-US" dirty="0" err="1"/>
              <a:t>docenten</a:t>
            </a:r>
            <a:r>
              <a:rPr lang="en-US" altLang="en-US" dirty="0"/>
              <a:t> </a:t>
            </a:r>
            <a:r>
              <a:rPr lang="en-US" altLang="en-US" dirty="0" err="1"/>
              <a:t>bijgedragen</a:t>
            </a:r>
            <a:r>
              <a:rPr lang="en-US" altLang="en-US" dirty="0"/>
              <a:t> </a:t>
            </a:r>
            <a:r>
              <a:rPr lang="en-US" altLang="en-US" dirty="0" err="1"/>
              <a:t>uit</a:t>
            </a:r>
            <a:r>
              <a:rPr lang="en-US" altLang="en-US" dirty="0"/>
              <a:t> de </a:t>
            </a:r>
            <a:r>
              <a:rPr lang="en-US" altLang="en-US" dirty="0" err="1"/>
              <a:t>andere</a:t>
            </a:r>
            <a:r>
              <a:rPr lang="en-US" altLang="en-US" dirty="0"/>
              <a:t> </a:t>
            </a:r>
            <a:r>
              <a:rPr lang="en-US" altLang="en-US" dirty="0" err="1"/>
              <a:t>netwerken</a:t>
            </a:r>
            <a:r>
              <a:rPr lang="en-US" altLang="en-US" dirty="0"/>
              <a:t>.</a:t>
            </a:r>
          </a:p>
          <a:p>
            <a:endParaRPr lang="en-US" altLang="en-US" dirty="0"/>
          </a:p>
        </p:txBody>
      </p:sp>
      <p:sp>
        <p:nvSpPr>
          <p:cNvPr id="22532" name="Tijdelijke aanduiding voor dianummer 3">
            <a:extLst>
              <a:ext uri="{FF2B5EF4-FFF2-40B4-BE49-F238E27FC236}">
                <a16:creationId xmlns:a16="http://schemas.microsoft.com/office/drawing/2014/main" id="{4A8CC65B-40B0-46A7-BA4A-F48C97F6E1D9}"/>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807A30C2-C02C-427F-960F-ACAFADF0A5E8}" type="slidenum">
              <a:rPr lang="nl-NL" altLang="nl-NL" smtClean="0">
                <a:solidFill>
                  <a:srgbClr val="000000"/>
                </a:solidFill>
                <a:latin typeface="Times New Roman" panose="02020603050405020304" pitchFamily="18" charset="0"/>
              </a:rPr>
              <a:pPr/>
              <a:t>15</a:t>
            </a:fld>
            <a:endParaRPr lang="nl-NL" altLang="nl-NL">
              <a:solidFill>
                <a:srgbClr val="000000"/>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GB" altLang="nl-NL" dirty="0"/>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16</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51843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GB" altLang="nl-NL" dirty="0"/>
              <a:t>Stelling </a:t>
            </a:r>
            <a:r>
              <a:rPr lang="en-GB" altLang="nl-NL" dirty="0" err="1"/>
              <a:t>fase</a:t>
            </a:r>
            <a:r>
              <a:rPr lang="en-GB" altLang="nl-NL" dirty="0"/>
              <a:t> 1: “</a:t>
            </a:r>
            <a:r>
              <a:rPr lang="en-GB" altLang="nl-NL" dirty="0" err="1"/>
              <a:t>Ik</a:t>
            </a:r>
            <a:r>
              <a:rPr lang="en-GB" altLang="nl-NL" dirty="0"/>
              <a:t> </a:t>
            </a:r>
            <a:r>
              <a:rPr lang="en-GB" altLang="nl-NL" dirty="0" err="1"/>
              <a:t>heb</a:t>
            </a:r>
            <a:r>
              <a:rPr lang="en-GB" altLang="nl-NL" dirty="0"/>
              <a:t> de </a:t>
            </a:r>
            <a:r>
              <a:rPr lang="en-GB" altLang="nl-NL" dirty="0" err="1"/>
              <a:t>leerdoelen</a:t>
            </a:r>
            <a:r>
              <a:rPr lang="en-GB" altLang="nl-NL" dirty="0"/>
              <a:t> </a:t>
            </a:r>
            <a:r>
              <a:rPr lang="en-GB" altLang="nl-NL" dirty="0" err="1"/>
              <a:t>moeten</a:t>
            </a:r>
            <a:r>
              <a:rPr lang="en-GB" altLang="nl-NL" dirty="0"/>
              <a:t> </a:t>
            </a:r>
            <a:r>
              <a:rPr lang="en-GB" altLang="nl-NL" dirty="0" err="1"/>
              <a:t>aanpassen</a:t>
            </a:r>
            <a:r>
              <a:rPr lang="en-GB" altLang="nl-NL" dirty="0"/>
              <a:t> </a:t>
            </a:r>
            <a:r>
              <a:rPr lang="en-GB" altLang="nl-NL" dirty="0" err="1"/>
              <a:t>voor</a:t>
            </a:r>
            <a:r>
              <a:rPr lang="en-GB" altLang="nl-NL" dirty="0"/>
              <a:t> het online </a:t>
            </a:r>
            <a:r>
              <a:rPr lang="en-GB" altLang="nl-NL" dirty="0" err="1"/>
              <a:t>lesgeven</a:t>
            </a:r>
            <a:r>
              <a:rPr lang="en-GB" altLang="nl-NL" dirty="0"/>
              <a:t>.” </a:t>
            </a:r>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17</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3499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GB" altLang="nl-NL" dirty="0"/>
              <a:t>Stelling </a:t>
            </a:r>
            <a:r>
              <a:rPr lang="en-GB" altLang="nl-NL" dirty="0" err="1"/>
              <a:t>fase</a:t>
            </a:r>
            <a:r>
              <a:rPr lang="en-GB" altLang="nl-NL" dirty="0"/>
              <a:t> 2: “In </a:t>
            </a:r>
            <a:r>
              <a:rPr lang="en-GB" altLang="nl-NL" dirty="0" err="1"/>
              <a:t>mijn</a:t>
            </a:r>
            <a:r>
              <a:rPr lang="en-GB" altLang="nl-NL" dirty="0"/>
              <a:t> online </a:t>
            </a:r>
            <a:r>
              <a:rPr lang="en-GB" altLang="nl-NL" dirty="0" err="1"/>
              <a:t>lesgeven</a:t>
            </a:r>
            <a:r>
              <a:rPr lang="en-GB" altLang="nl-NL" dirty="0"/>
              <a:t> </a:t>
            </a:r>
            <a:r>
              <a:rPr lang="en-GB" altLang="nl-NL" dirty="0" err="1"/>
              <a:t>heb</a:t>
            </a:r>
            <a:r>
              <a:rPr lang="en-GB" altLang="nl-NL" dirty="0"/>
              <a:t> </a:t>
            </a:r>
            <a:r>
              <a:rPr lang="en-GB" altLang="nl-NL" dirty="0" err="1"/>
              <a:t>ik</a:t>
            </a:r>
            <a:r>
              <a:rPr lang="en-GB" altLang="nl-NL" dirty="0"/>
              <a:t> </a:t>
            </a:r>
            <a:r>
              <a:rPr lang="en-GB" altLang="nl-NL" dirty="0" err="1"/>
              <a:t>nieuwe</a:t>
            </a:r>
            <a:r>
              <a:rPr lang="en-GB" altLang="nl-NL" dirty="0"/>
              <a:t> tools </a:t>
            </a:r>
            <a:r>
              <a:rPr lang="en-GB" altLang="nl-NL" dirty="0" err="1"/>
              <a:t>ingezet</a:t>
            </a:r>
            <a:r>
              <a:rPr lang="en-GB" altLang="nl-NL" dirty="0"/>
              <a:t>.”</a:t>
            </a:r>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18</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62323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GB" altLang="nl-NL" dirty="0"/>
              <a:t>Stelling </a:t>
            </a:r>
            <a:r>
              <a:rPr lang="en-GB" altLang="nl-NL" dirty="0" err="1"/>
              <a:t>fase</a:t>
            </a:r>
            <a:r>
              <a:rPr lang="en-GB" altLang="nl-NL" dirty="0"/>
              <a:t> 3: “In </a:t>
            </a:r>
            <a:r>
              <a:rPr lang="en-GB" altLang="nl-NL" dirty="0" err="1"/>
              <a:t>mijn</a:t>
            </a:r>
            <a:r>
              <a:rPr lang="en-GB" altLang="nl-NL" dirty="0"/>
              <a:t> online </a:t>
            </a:r>
            <a:r>
              <a:rPr lang="en-GB" altLang="nl-NL" dirty="0" err="1"/>
              <a:t>lesgeven</a:t>
            </a:r>
            <a:r>
              <a:rPr lang="en-GB" altLang="nl-NL" dirty="0"/>
              <a:t> </a:t>
            </a:r>
            <a:r>
              <a:rPr lang="en-GB" altLang="nl-NL" dirty="0" err="1"/>
              <a:t>heb</a:t>
            </a:r>
            <a:r>
              <a:rPr lang="en-GB" altLang="nl-NL" dirty="0"/>
              <a:t> </a:t>
            </a:r>
            <a:r>
              <a:rPr lang="en-GB" altLang="nl-NL" dirty="0" err="1"/>
              <a:t>ik</a:t>
            </a:r>
            <a:r>
              <a:rPr lang="en-GB" altLang="nl-NL" dirty="0"/>
              <a:t> </a:t>
            </a:r>
            <a:r>
              <a:rPr lang="en-GB" altLang="nl-NL" dirty="0" err="1"/>
              <a:t>leerlingen</a:t>
            </a:r>
            <a:r>
              <a:rPr lang="en-GB" altLang="nl-NL" dirty="0"/>
              <a:t> </a:t>
            </a:r>
            <a:r>
              <a:rPr lang="en-GB" altLang="nl-NL" dirty="0" err="1"/>
              <a:t>aangespoord</a:t>
            </a:r>
            <a:r>
              <a:rPr lang="en-GB" altLang="nl-NL" dirty="0"/>
              <a:t> </a:t>
            </a:r>
            <a:r>
              <a:rPr lang="en-GB" altLang="nl-NL" dirty="0" err="1"/>
              <a:t>hun</a:t>
            </a:r>
            <a:r>
              <a:rPr lang="en-GB" altLang="nl-NL" dirty="0"/>
              <a:t> eigen </a:t>
            </a:r>
            <a:r>
              <a:rPr lang="en-GB" altLang="nl-NL" dirty="0" err="1"/>
              <a:t>werk</a:t>
            </a:r>
            <a:r>
              <a:rPr lang="en-GB" altLang="nl-NL" dirty="0"/>
              <a:t>/</a:t>
            </a:r>
            <a:r>
              <a:rPr lang="en-GB" altLang="nl-NL" dirty="0" err="1"/>
              <a:t>werk</a:t>
            </a:r>
            <a:r>
              <a:rPr lang="en-GB" altLang="nl-NL" dirty="0"/>
              <a:t> van </a:t>
            </a:r>
            <a:r>
              <a:rPr lang="en-GB" altLang="nl-NL" dirty="0" err="1"/>
              <a:t>een</a:t>
            </a:r>
            <a:r>
              <a:rPr lang="en-GB" altLang="nl-NL" dirty="0"/>
              <a:t> </a:t>
            </a:r>
            <a:r>
              <a:rPr lang="en-GB" altLang="nl-NL" dirty="0" err="1"/>
              <a:t>ander</a:t>
            </a:r>
            <a:r>
              <a:rPr lang="en-GB" altLang="nl-NL" dirty="0"/>
              <a:t> </a:t>
            </a:r>
            <a:r>
              <a:rPr lang="en-GB" altLang="nl-NL" dirty="0" err="1"/>
              <a:t>te</a:t>
            </a:r>
            <a:r>
              <a:rPr lang="en-GB" altLang="nl-NL" dirty="0"/>
              <a:t> </a:t>
            </a:r>
            <a:r>
              <a:rPr lang="en-GB" altLang="nl-NL" dirty="0" err="1"/>
              <a:t>controleren</a:t>
            </a:r>
            <a:r>
              <a:rPr lang="en-GB" altLang="nl-NL" dirty="0"/>
              <a:t>.”</a:t>
            </a:r>
          </a:p>
          <a:p>
            <a:endParaRPr lang="en-GB" altLang="nl-NL" dirty="0"/>
          </a:p>
          <a:p>
            <a:r>
              <a:rPr lang="en-GB" altLang="nl-NL" dirty="0"/>
              <a:t>N.B. Met </a:t>
            </a:r>
            <a:r>
              <a:rPr lang="en-GB" altLang="nl-NL" dirty="0" err="1"/>
              <a:t>controleren</a:t>
            </a:r>
            <a:r>
              <a:rPr lang="en-GB" altLang="nl-NL" dirty="0"/>
              <a:t> </a:t>
            </a:r>
            <a:r>
              <a:rPr lang="en-GB" altLang="nl-NL" dirty="0" err="1"/>
              <a:t>bedoel</a:t>
            </a:r>
            <a:r>
              <a:rPr lang="en-GB" altLang="nl-NL" dirty="0"/>
              <a:t> </a:t>
            </a:r>
            <a:r>
              <a:rPr lang="en-GB" altLang="nl-NL" dirty="0" err="1"/>
              <a:t>ik</a:t>
            </a:r>
            <a:r>
              <a:rPr lang="en-GB" altLang="nl-NL" dirty="0"/>
              <a:t> </a:t>
            </a:r>
            <a:r>
              <a:rPr lang="en-GB" altLang="nl-NL" dirty="0" err="1"/>
              <a:t>ook</a:t>
            </a:r>
            <a:r>
              <a:rPr lang="en-GB" altLang="nl-NL" dirty="0"/>
              <a:t> </a:t>
            </a:r>
            <a:r>
              <a:rPr lang="en-GB" altLang="nl-NL" dirty="0" err="1"/>
              <a:t>werk</a:t>
            </a:r>
            <a:r>
              <a:rPr lang="en-GB" altLang="nl-NL" dirty="0"/>
              <a:t> </a:t>
            </a:r>
            <a:r>
              <a:rPr lang="en-GB" altLang="nl-NL" dirty="0" err="1"/>
              <a:t>vergelijken</a:t>
            </a:r>
            <a:r>
              <a:rPr lang="en-GB" altLang="nl-NL" dirty="0"/>
              <a:t>, </a:t>
            </a:r>
            <a:r>
              <a:rPr lang="en-GB" altLang="nl-NL" dirty="0" err="1"/>
              <a:t>nakijken</a:t>
            </a:r>
            <a:r>
              <a:rPr lang="en-GB" altLang="nl-NL" dirty="0"/>
              <a:t>, </a:t>
            </a:r>
            <a:r>
              <a:rPr lang="en-GB" altLang="nl-NL" dirty="0" err="1"/>
              <a:t>checken</a:t>
            </a:r>
            <a:r>
              <a:rPr lang="en-GB" altLang="nl-NL" dirty="0"/>
              <a:t>, etc.</a:t>
            </a:r>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19</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3537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GB" altLang="nl-NL" dirty="0"/>
              <a:t>Stelling </a:t>
            </a:r>
            <a:r>
              <a:rPr lang="en-GB" altLang="nl-NL" dirty="0" err="1"/>
              <a:t>fase</a:t>
            </a:r>
            <a:r>
              <a:rPr lang="en-GB" altLang="nl-NL" dirty="0"/>
              <a:t> 4: “</a:t>
            </a:r>
            <a:r>
              <a:rPr lang="en-GB" altLang="nl-NL" dirty="0" err="1"/>
              <a:t>Tijdens</a:t>
            </a:r>
            <a:r>
              <a:rPr lang="en-GB" altLang="nl-NL" dirty="0"/>
              <a:t> het online </a:t>
            </a:r>
            <a:r>
              <a:rPr lang="en-GB" altLang="nl-NL" dirty="0" err="1"/>
              <a:t>lesgeven</a:t>
            </a:r>
            <a:r>
              <a:rPr lang="en-GB" altLang="nl-NL" dirty="0"/>
              <a:t> </a:t>
            </a:r>
            <a:r>
              <a:rPr lang="en-GB" altLang="nl-NL" dirty="0" err="1"/>
              <a:t>gaf</a:t>
            </a:r>
            <a:r>
              <a:rPr lang="en-GB" altLang="nl-NL" dirty="0"/>
              <a:t> </a:t>
            </a:r>
            <a:r>
              <a:rPr lang="en-GB" altLang="nl-NL" dirty="0" err="1"/>
              <a:t>ik</a:t>
            </a:r>
            <a:r>
              <a:rPr lang="en-GB" altLang="nl-NL" dirty="0"/>
              <a:t> </a:t>
            </a:r>
            <a:r>
              <a:rPr lang="en-GB" altLang="nl-NL" dirty="0" err="1"/>
              <a:t>leerlingen</a:t>
            </a:r>
            <a:r>
              <a:rPr lang="en-GB" altLang="nl-NL" dirty="0"/>
              <a:t> </a:t>
            </a:r>
            <a:r>
              <a:rPr lang="en-GB" altLang="nl-NL" dirty="0" err="1"/>
              <a:t>individuele</a:t>
            </a:r>
            <a:r>
              <a:rPr lang="en-GB" altLang="nl-NL" dirty="0"/>
              <a:t> feedback.”</a:t>
            </a:r>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20</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72690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F4AB6E1D-3CDE-4C50-B5A5-A53445C65E4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A12CAED4-A7D8-4860-B3D4-445BC24D8E76}" type="slidenum">
              <a:rPr lang="nl-NL" altLang="nl-NL" sz="1400" smtClean="0"/>
              <a:pPr>
                <a:spcBef>
                  <a:spcPct val="0"/>
                </a:spcBef>
              </a:pPr>
              <a:t>2</a:t>
            </a:fld>
            <a:endParaRPr lang="nl-NL" altLang="nl-NL" sz="1400"/>
          </a:p>
        </p:txBody>
      </p:sp>
      <p:sp>
        <p:nvSpPr>
          <p:cNvPr id="7171" name="Rectangle 1">
            <a:extLst>
              <a:ext uri="{FF2B5EF4-FFF2-40B4-BE49-F238E27FC236}">
                <a16:creationId xmlns:a16="http://schemas.microsoft.com/office/drawing/2014/main" id="{A1E47DA5-4678-44B2-AB3E-D2A373EA2DAB}"/>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FBAAC73B-E988-43AB-AD05-D46F0E21A676}"/>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dirty="0"/>
          </a:p>
        </p:txBody>
      </p:sp>
    </p:spTree>
    <p:extLst>
      <p:ext uri="{BB962C8B-B14F-4D97-AF65-F5344CB8AC3E}">
        <p14:creationId xmlns:p14="http://schemas.microsoft.com/office/powerpoint/2010/main" val="622594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GB" altLang="nl-NL" dirty="0"/>
              <a:t>Stelling </a:t>
            </a:r>
            <a:r>
              <a:rPr lang="en-GB" altLang="nl-NL" dirty="0" err="1"/>
              <a:t>fase</a:t>
            </a:r>
            <a:r>
              <a:rPr lang="en-GB" altLang="nl-NL" dirty="0"/>
              <a:t> 5: “In </a:t>
            </a:r>
            <a:r>
              <a:rPr lang="en-GB" altLang="nl-NL" dirty="0" err="1"/>
              <a:t>mijn</a:t>
            </a:r>
            <a:r>
              <a:rPr lang="en-GB" altLang="nl-NL" dirty="0"/>
              <a:t> online lessen </a:t>
            </a:r>
            <a:r>
              <a:rPr lang="en-GB" altLang="nl-NL" dirty="0" err="1"/>
              <a:t>bood</a:t>
            </a:r>
            <a:r>
              <a:rPr lang="en-GB" altLang="nl-NL" dirty="0"/>
              <a:t> </a:t>
            </a:r>
            <a:r>
              <a:rPr lang="en-GB" altLang="nl-NL" dirty="0" err="1"/>
              <a:t>ik</a:t>
            </a:r>
            <a:r>
              <a:rPr lang="en-GB" altLang="nl-NL" dirty="0"/>
              <a:t> </a:t>
            </a:r>
            <a:r>
              <a:rPr lang="en-GB" altLang="nl-NL" dirty="0" err="1"/>
              <a:t>leerlingen</a:t>
            </a:r>
            <a:r>
              <a:rPr lang="en-GB" altLang="nl-NL" dirty="0"/>
              <a:t> </a:t>
            </a:r>
            <a:r>
              <a:rPr lang="en-GB" altLang="nl-NL" dirty="0" err="1"/>
              <a:t>een</a:t>
            </a:r>
            <a:r>
              <a:rPr lang="en-GB" altLang="nl-NL" dirty="0"/>
              <a:t> </a:t>
            </a:r>
            <a:r>
              <a:rPr lang="en-GB" altLang="nl-NL" dirty="0" err="1"/>
              <a:t>vervolgopdracht</a:t>
            </a:r>
            <a:r>
              <a:rPr lang="en-GB" altLang="nl-NL" dirty="0"/>
              <a:t>/</a:t>
            </a:r>
            <a:r>
              <a:rPr lang="en-GB" altLang="nl-NL" dirty="0" err="1"/>
              <a:t>activiteit</a:t>
            </a:r>
            <a:r>
              <a:rPr lang="en-GB" altLang="nl-NL" dirty="0"/>
              <a:t> </a:t>
            </a:r>
            <a:r>
              <a:rPr lang="en-GB" altLang="nl-NL" dirty="0" err="1"/>
              <a:t>aan</a:t>
            </a:r>
            <a:r>
              <a:rPr lang="en-GB" altLang="nl-NL" dirty="0"/>
              <a:t>, </a:t>
            </a:r>
            <a:r>
              <a:rPr lang="en-GB" altLang="nl-NL" dirty="0" err="1"/>
              <a:t>waarin</a:t>
            </a:r>
            <a:r>
              <a:rPr lang="en-GB" altLang="nl-NL" dirty="0"/>
              <a:t> ze feedback </a:t>
            </a:r>
            <a:r>
              <a:rPr lang="en-GB" altLang="nl-NL" dirty="0" err="1"/>
              <a:t>konden</a:t>
            </a:r>
            <a:r>
              <a:rPr lang="en-GB" altLang="nl-NL" dirty="0"/>
              <a:t> </a:t>
            </a:r>
            <a:r>
              <a:rPr lang="en-GB" altLang="nl-NL" dirty="0" err="1"/>
              <a:t>verwerken</a:t>
            </a:r>
            <a:r>
              <a:rPr lang="en-GB" altLang="nl-NL" dirty="0"/>
              <a:t>.”</a:t>
            </a:r>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21</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85625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GB" altLang="nl-NL" dirty="0"/>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22</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78644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GB" altLang="nl-NL" dirty="0"/>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23</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93939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GB" altLang="nl-NL" dirty="0"/>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24</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67776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GB" altLang="nl-NL" dirty="0"/>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25</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67096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GB" altLang="nl-NL" dirty="0"/>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26</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51307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GB" altLang="nl-NL" dirty="0"/>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27</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112043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idx="10"/>
          </p:nvPr>
        </p:nvSpPr>
        <p:spPr/>
        <p:txBody>
          <a:bodyPr/>
          <a:lstStyle/>
          <a:p>
            <a:pPr>
              <a:defRPr/>
            </a:pPr>
            <a:fld id="{A40569F2-6A1A-496F-B701-EE57001A661B}" type="slidenum">
              <a:rPr lang="nl-NL" altLang="nl-NL" smtClean="0"/>
              <a:pPr>
                <a:defRPr/>
              </a:pPr>
              <a:t>28</a:t>
            </a:fld>
            <a:endParaRPr lang="nl-NL" altLang="nl-NL"/>
          </a:p>
        </p:txBody>
      </p:sp>
    </p:spTree>
    <p:extLst>
      <p:ext uri="{BB962C8B-B14F-4D97-AF65-F5344CB8AC3E}">
        <p14:creationId xmlns:p14="http://schemas.microsoft.com/office/powerpoint/2010/main" val="1946700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a:extLst>
              <a:ext uri="{FF2B5EF4-FFF2-40B4-BE49-F238E27FC236}">
                <a16:creationId xmlns:a16="http://schemas.microsoft.com/office/drawing/2014/main" id="{3DF90061-C19C-4EF8-8D69-23061E07F4C5}"/>
              </a:ext>
            </a:extLst>
          </p:cNvPr>
          <p:cNvSpPr>
            <a:spLocks noGrp="1" noRot="1" noChangeAspect="1" noChangeArrowheads="1" noTextEdit="1"/>
          </p:cNvSpPr>
          <p:nvPr>
            <p:ph type="sldImg"/>
          </p:nvPr>
        </p:nvSpPr>
        <p:spPr/>
      </p:sp>
      <p:sp>
        <p:nvSpPr>
          <p:cNvPr id="75779" name="Tijdelijke aanduiding voor notities 2">
            <a:extLst>
              <a:ext uri="{FF2B5EF4-FFF2-40B4-BE49-F238E27FC236}">
                <a16:creationId xmlns:a16="http://schemas.microsoft.com/office/drawing/2014/main" id="{5C513BDC-2EBD-40AF-B6C3-93487EA2266E}"/>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0" indent="0">
              <a:buFontTx/>
              <a:buNone/>
            </a:pPr>
            <a:r>
              <a:rPr lang="en-US" altLang="en-US" b="0" dirty="0"/>
              <a:t>Even </a:t>
            </a:r>
            <a:r>
              <a:rPr lang="en-US" altLang="en-US" b="0" dirty="0" err="1"/>
              <a:t>benoemen</a:t>
            </a:r>
            <a:r>
              <a:rPr lang="en-US" altLang="en-US" b="0" dirty="0"/>
              <a:t> </a:t>
            </a:r>
            <a:r>
              <a:rPr lang="en-US" altLang="en-US" b="0" dirty="0" err="1"/>
              <a:t>dat</a:t>
            </a:r>
            <a:r>
              <a:rPr lang="en-US" altLang="en-US" b="0" dirty="0"/>
              <a:t> </a:t>
            </a:r>
            <a:r>
              <a:rPr lang="en-US" altLang="en-US" b="0" dirty="0" err="1"/>
              <a:t>er</a:t>
            </a:r>
            <a:r>
              <a:rPr lang="en-US" altLang="en-US" b="0" dirty="0"/>
              <a:t> </a:t>
            </a:r>
            <a:r>
              <a:rPr lang="en-US" altLang="en-US" b="0" dirty="0" err="1"/>
              <a:t>ook</a:t>
            </a:r>
            <a:r>
              <a:rPr lang="en-US" altLang="en-US" b="0" dirty="0"/>
              <a:t> </a:t>
            </a:r>
            <a:r>
              <a:rPr lang="en-US" altLang="en-US" b="0" dirty="0" err="1"/>
              <a:t>ruimte</a:t>
            </a:r>
            <a:r>
              <a:rPr lang="en-US" altLang="en-US" b="0" dirty="0"/>
              <a:t> is om </a:t>
            </a:r>
            <a:r>
              <a:rPr lang="en-US" altLang="en-US" b="0" dirty="0" err="1"/>
              <a:t>kort</a:t>
            </a:r>
            <a:r>
              <a:rPr lang="en-US" altLang="en-US" b="0" dirty="0"/>
              <a:t> (1/2 </a:t>
            </a:r>
            <a:r>
              <a:rPr lang="en-US" altLang="en-US" b="0" dirty="0" err="1"/>
              <a:t>minuten</a:t>
            </a:r>
            <a:r>
              <a:rPr lang="en-US" altLang="en-US" b="0" dirty="0"/>
              <a:t>) </a:t>
            </a:r>
            <a:r>
              <a:rPr lang="en-US" altLang="en-US" b="0" dirty="0" err="1"/>
              <a:t>te</a:t>
            </a:r>
            <a:r>
              <a:rPr lang="en-US" altLang="en-US" b="0" dirty="0"/>
              <a:t> </a:t>
            </a:r>
            <a:r>
              <a:rPr lang="en-US" altLang="en-US" b="0" dirty="0" err="1"/>
              <a:t>pauzeren</a:t>
            </a:r>
            <a:r>
              <a:rPr lang="en-US" altLang="en-US" b="0" dirty="0"/>
              <a:t>.</a:t>
            </a:r>
          </a:p>
          <a:p>
            <a:pPr marL="0" indent="0">
              <a:buFontTx/>
              <a:buNone/>
            </a:pPr>
            <a:endParaRPr lang="en-US" altLang="en-US" b="0" dirty="0"/>
          </a:p>
          <a:p>
            <a:pPr marL="0" indent="0">
              <a:buFontTx/>
              <a:buNone/>
            </a:pPr>
            <a:r>
              <a:rPr lang="en-US" altLang="en-US" b="0" dirty="0"/>
              <a:t>N.B. </a:t>
            </a:r>
            <a:r>
              <a:rPr lang="en-US" altLang="en-US" b="0" dirty="0" err="1"/>
              <a:t>Omdat</a:t>
            </a:r>
            <a:r>
              <a:rPr lang="en-US" altLang="en-US" b="0" dirty="0"/>
              <a:t> </a:t>
            </a:r>
            <a:r>
              <a:rPr lang="en-US" altLang="en-US" b="0" dirty="0" err="1"/>
              <a:t>ik</a:t>
            </a:r>
            <a:r>
              <a:rPr lang="en-US" altLang="en-US" b="0" dirty="0"/>
              <a:t> </a:t>
            </a:r>
            <a:r>
              <a:rPr lang="en-US" altLang="en-US" b="0" dirty="0" err="1"/>
              <a:t>niet</a:t>
            </a:r>
            <a:r>
              <a:rPr lang="en-US" altLang="en-US" b="0" dirty="0"/>
              <a:t> de </a:t>
            </a:r>
            <a:r>
              <a:rPr lang="en-US" altLang="en-US" b="0" dirty="0" err="1"/>
              <a:t>vergaderingen</a:t>
            </a:r>
            <a:r>
              <a:rPr lang="en-US" altLang="en-US" b="0" dirty="0"/>
              <a:t> </a:t>
            </a:r>
            <a:r>
              <a:rPr lang="en-US" altLang="en-US" b="0" dirty="0" err="1"/>
              <a:t>organiseer</a:t>
            </a:r>
            <a:r>
              <a:rPr lang="en-US" altLang="en-US" b="0" dirty="0"/>
              <a:t> is het </a:t>
            </a:r>
            <a:r>
              <a:rPr lang="en-US" altLang="en-US" b="0" dirty="0" err="1"/>
              <a:t>belangrijk</a:t>
            </a:r>
            <a:r>
              <a:rPr lang="en-US" altLang="en-US" b="0" dirty="0"/>
              <a:t> </a:t>
            </a:r>
            <a:r>
              <a:rPr lang="en-US" altLang="en-US" b="0" dirty="0" err="1"/>
              <a:t>dat</a:t>
            </a:r>
            <a:r>
              <a:rPr lang="en-US" altLang="en-US" b="0" dirty="0"/>
              <a:t> </a:t>
            </a:r>
            <a:r>
              <a:rPr lang="en-US" altLang="en-US" b="0" dirty="0" err="1"/>
              <a:t>degene</a:t>
            </a:r>
            <a:r>
              <a:rPr lang="en-US" altLang="en-US" b="0" dirty="0"/>
              <a:t> die de </a:t>
            </a:r>
            <a:r>
              <a:rPr lang="en-US" altLang="en-US" b="0" dirty="0" err="1"/>
              <a:t>vergadering</a:t>
            </a:r>
            <a:r>
              <a:rPr lang="en-US" altLang="en-US" b="0" dirty="0"/>
              <a:t> start </a:t>
            </a:r>
            <a:r>
              <a:rPr lang="en-US" altLang="en-US" b="0" dirty="0" err="1"/>
              <a:t>zich</a:t>
            </a:r>
            <a:r>
              <a:rPr lang="en-US" altLang="en-US" b="0" dirty="0"/>
              <a:t> </a:t>
            </a:r>
            <a:r>
              <a:rPr lang="en-US" altLang="en-US" b="0" dirty="0" err="1"/>
              <a:t>realiseert</a:t>
            </a:r>
            <a:r>
              <a:rPr lang="en-US" altLang="en-US" b="0" dirty="0"/>
              <a:t> </a:t>
            </a:r>
            <a:r>
              <a:rPr lang="en-US" altLang="en-US" b="0" dirty="0" err="1"/>
              <a:t>dat</a:t>
            </a:r>
            <a:r>
              <a:rPr lang="en-US" altLang="en-US" b="0" dirty="0"/>
              <a:t> </a:t>
            </a:r>
            <a:r>
              <a:rPr lang="en-US" altLang="en-US" b="0" dirty="0" err="1"/>
              <a:t>hij</a:t>
            </a:r>
            <a:r>
              <a:rPr lang="en-US" altLang="en-US" b="0" dirty="0"/>
              <a:t>/</a:t>
            </a:r>
            <a:r>
              <a:rPr lang="en-US" altLang="en-US" b="0" dirty="0" err="1"/>
              <a:t>zij</a:t>
            </a:r>
            <a:r>
              <a:rPr lang="en-US" altLang="en-US" b="0" dirty="0"/>
              <a:t> </a:t>
            </a:r>
            <a:r>
              <a:rPr lang="en-US" altLang="en-US" b="0" dirty="0" err="1"/>
              <a:t>degene</a:t>
            </a:r>
            <a:r>
              <a:rPr lang="en-US" altLang="en-US" b="0" dirty="0"/>
              <a:t> is die de </a:t>
            </a:r>
            <a:r>
              <a:rPr lang="en-US" altLang="en-US" b="0" dirty="0" err="1"/>
              <a:t>organisator</a:t>
            </a:r>
            <a:r>
              <a:rPr lang="en-US" altLang="en-US" b="0" dirty="0"/>
              <a:t> is van de </a:t>
            </a:r>
            <a:r>
              <a:rPr lang="en-US" altLang="en-US" b="0" dirty="0" err="1"/>
              <a:t>vergadering</a:t>
            </a:r>
            <a:r>
              <a:rPr lang="en-US" altLang="en-US" b="0" dirty="0"/>
              <a:t>.</a:t>
            </a:r>
          </a:p>
          <a:p>
            <a:pPr marL="0" indent="0">
              <a:buFontTx/>
              <a:buNone/>
            </a:pPr>
            <a:r>
              <a:rPr lang="en-US" altLang="en-US" b="0" dirty="0" err="1"/>
              <a:t>Als</a:t>
            </a:r>
            <a:r>
              <a:rPr lang="en-US" altLang="en-US" b="0" dirty="0"/>
              <a:t> die </a:t>
            </a:r>
            <a:r>
              <a:rPr lang="en-US" altLang="en-US" b="0" dirty="0" err="1"/>
              <a:t>persoon</a:t>
            </a:r>
            <a:r>
              <a:rPr lang="en-US" altLang="en-US" b="0" dirty="0"/>
              <a:t> de </a:t>
            </a:r>
            <a:r>
              <a:rPr lang="en-US" altLang="en-US" b="0" dirty="0" err="1"/>
              <a:t>vergadering</a:t>
            </a:r>
            <a:r>
              <a:rPr lang="en-US" altLang="en-US" b="0" dirty="0"/>
              <a:t> </a:t>
            </a:r>
            <a:r>
              <a:rPr lang="en-US" altLang="en-US" b="0" dirty="0" err="1"/>
              <a:t>verlaat</a:t>
            </a:r>
            <a:r>
              <a:rPr lang="en-US" altLang="en-US" b="0" dirty="0"/>
              <a:t>, </a:t>
            </a:r>
            <a:r>
              <a:rPr lang="en-US" altLang="en-US" b="0" dirty="0" err="1"/>
              <a:t>zal</a:t>
            </a:r>
            <a:r>
              <a:rPr lang="en-US" altLang="en-US" b="0" dirty="0"/>
              <a:t> de </a:t>
            </a:r>
            <a:r>
              <a:rPr lang="en-US" altLang="en-US" b="0" dirty="0" err="1"/>
              <a:t>vergadering</a:t>
            </a:r>
            <a:r>
              <a:rPr lang="en-US" altLang="en-US" b="0" dirty="0"/>
              <a:t> </a:t>
            </a:r>
            <a:r>
              <a:rPr lang="en-US" altLang="en-US" b="0" dirty="0" err="1"/>
              <a:t>stoppen</a:t>
            </a:r>
            <a:r>
              <a:rPr lang="en-US" altLang="en-US" b="0" dirty="0"/>
              <a:t>. </a:t>
            </a:r>
          </a:p>
          <a:p>
            <a:pPr marL="0" indent="0">
              <a:buFontTx/>
              <a:buNone/>
            </a:pPr>
            <a:r>
              <a:rPr lang="en-US" altLang="en-US" b="0" dirty="0" err="1"/>
              <a:t>Afspreken</a:t>
            </a:r>
            <a:r>
              <a:rPr lang="en-US" altLang="en-US" b="0" dirty="0"/>
              <a:t> </a:t>
            </a:r>
            <a:r>
              <a:rPr lang="en-US" altLang="en-US" b="0" dirty="0" err="1"/>
              <a:t>dat</a:t>
            </a:r>
            <a:r>
              <a:rPr lang="en-US" altLang="en-US" b="0" dirty="0"/>
              <a:t> </a:t>
            </a:r>
            <a:r>
              <a:rPr lang="en-US" altLang="en-US" b="0" dirty="0" err="1"/>
              <a:t>degene</a:t>
            </a:r>
            <a:r>
              <a:rPr lang="en-US" altLang="en-US" b="0" dirty="0"/>
              <a:t> die de </a:t>
            </a:r>
            <a:r>
              <a:rPr lang="en-US" altLang="en-US" b="0" dirty="0" err="1"/>
              <a:t>vergadering</a:t>
            </a:r>
            <a:r>
              <a:rPr lang="en-US" altLang="en-US" b="0" dirty="0"/>
              <a:t> start (of </a:t>
            </a:r>
            <a:r>
              <a:rPr lang="en-US" altLang="en-US" b="0" dirty="0" err="1"/>
              <a:t>voortzet</a:t>
            </a:r>
            <a:r>
              <a:rPr lang="en-US" altLang="en-US" b="0" dirty="0"/>
              <a:t>) in </a:t>
            </a:r>
            <a:r>
              <a:rPr lang="en-US" altLang="en-US" b="0" dirty="0" err="1"/>
              <a:t>een</a:t>
            </a:r>
            <a:r>
              <a:rPr lang="en-US" altLang="en-US" b="0" dirty="0"/>
              <a:t> </a:t>
            </a:r>
            <a:r>
              <a:rPr lang="en-US" altLang="en-US" b="0" dirty="0" err="1"/>
              <a:t>kanaal</a:t>
            </a:r>
            <a:r>
              <a:rPr lang="en-US" altLang="en-US" b="0" dirty="0"/>
              <a:t> </a:t>
            </a:r>
            <a:r>
              <a:rPr lang="en-US" altLang="en-US" b="0" dirty="0" err="1"/>
              <a:t>ook</a:t>
            </a:r>
            <a:r>
              <a:rPr lang="en-US" altLang="en-US" b="0" dirty="0"/>
              <a:t> de </a:t>
            </a:r>
            <a:r>
              <a:rPr lang="en-US" altLang="en-US" b="0" dirty="0" err="1"/>
              <a:t>tijd</a:t>
            </a:r>
            <a:r>
              <a:rPr lang="en-US" altLang="en-US" b="0" dirty="0"/>
              <a:t> in de </a:t>
            </a:r>
            <a:r>
              <a:rPr lang="en-US" altLang="en-US" b="0" dirty="0" err="1"/>
              <a:t>gaten</a:t>
            </a:r>
            <a:r>
              <a:rPr lang="en-US" altLang="en-US" b="0" dirty="0"/>
              <a:t> </a:t>
            </a:r>
            <a:r>
              <a:rPr lang="en-US" altLang="en-US" b="0" dirty="0" err="1"/>
              <a:t>houdt</a:t>
            </a:r>
            <a:r>
              <a:rPr lang="en-US" altLang="en-US" b="0" dirty="0"/>
              <a:t>.</a:t>
            </a:r>
          </a:p>
          <a:p>
            <a:pPr marL="0" indent="0">
              <a:buFontTx/>
              <a:buNone/>
            </a:pPr>
            <a:endParaRPr lang="en-US" altLang="en-US" b="0" dirty="0"/>
          </a:p>
          <a:p>
            <a:pPr marL="0" indent="0">
              <a:buFontTx/>
              <a:buNone/>
            </a:pPr>
            <a:r>
              <a:rPr lang="en-US" altLang="en-US" b="0" dirty="0" err="1"/>
              <a:t>Tekst</a:t>
            </a:r>
            <a:r>
              <a:rPr lang="en-US" altLang="en-US" b="0" dirty="0"/>
              <a:t> in Teams </a:t>
            </a:r>
            <a:r>
              <a:rPr lang="en-US" altLang="en-US" b="0" dirty="0" err="1"/>
              <a:t>subkanalen</a:t>
            </a:r>
            <a:r>
              <a:rPr lang="en-US" altLang="en-US" b="0" dirty="0"/>
              <a:t>:</a:t>
            </a:r>
          </a:p>
          <a:p>
            <a:pPr marL="0" indent="0">
              <a:buFontTx/>
              <a:buNone/>
            </a:pPr>
            <a:endParaRPr lang="en-US" altLang="en-US" b="0" dirty="0"/>
          </a:p>
          <a:p>
            <a:pPr lvl="0"/>
            <a:r>
              <a:rPr lang="nl-NL" sz="1200" kern="1200" dirty="0">
                <a:solidFill>
                  <a:srgbClr val="000000"/>
                </a:solidFill>
                <a:effectLst/>
                <a:latin typeface="Times New Roman" panose="02020603050405020304" pitchFamily="18" charset="0"/>
                <a:ea typeface="+mn-ea"/>
                <a:cs typeface="+mn-cs"/>
              </a:rPr>
              <a:t>Inspirerende online FE ideeën</a:t>
            </a:r>
            <a:endParaRPr lang="en-US" sz="1200" kern="1200" dirty="0">
              <a:solidFill>
                <a:srgbClr val="000000"/>
              </a:solidFill>
              <a:effectLst/>
              <a:latin typeface="Times New Roman" panose="02020603050405020304" pitchFamily="18" charset="0"/>
              <a:ea typeface="+mn-ea"/>
              <a:cs typeface="+mn-cs"/>
            </a:endParaRPr>
          </a:p>
          <a:p>
            <a:r>
              <a:rPr lang="nl-NL" sz="1200" i="1" kern="1200" dirty="0">
                <a:solidFill>
                  <a:srgbClr val="000000"/>
                </a:solidFill>
                <a:effectLst/>
                <a:latin typeface="Times New Roman" panose="02020603050405020304" pitchFamily="18" charset="0"/>
                <a:ea typeface="+mn-ea"/>
                <a:cs typeface="+mn-cs"/>
              </a:rPr>
              <a:t>Tijdens het online lesgeven zijn er veel mooie en creatieve ideeën ontstaan voor het gebruiken van formatief evalueren in de online les. </a:t>
            </a:r>
          </a:p>
          <a:p>
            <a:r>
              <a:rPr lang="nl-NL" sz="1200" i="1" kern="1200" dirty="0">
                <a:solidFill>
                  <a:srgbClr val="000000"/>
                </a:solidFill>
                <a:effectLst/>
                <a:latin typeface="Times New Roman" panose="02020603050405020304" pitchFamily="18" charset="0"/>
                <a:ea typeface="+mn-ea"/>
                <a:cs typeface="+mn-cs"/>
              </a:rPr>
              <a:t>Misschien heb je zelf ook een mooi voorbeeld van wat jij zelf hebt gedaan met formatief evalueren in het online lesgeven? </a:t>
            </a:r>
          </a:p>
          <a:p>
            <a:r>
              <a:rPr lang="nl-NL" sz="1200" i="1" kern="1200" dirty="0">
                <a:solidFill>
                  <a:srgbClr val="000000"/>
                </a:solidFill>
                <a:effectLst/>
                <a:latin typeface="Times New Roman" panose="02020603050405020304" pitchFamily="18" charset="0"/>
                <a:ea typeface="+mn-ea"/>
                <a:cs typeface="+mn-cs"/>
              </a:rPr>
              <a:t> </a:t>
            </a:r>
            <a:endParaRPr lang="en-US" sz="1200" kern="1200" dirty="0">
              <a:solidFill>
                <a:srgbClr val="000000"/>
              </a:solidFill>
              <a:effectLst/>
              <a:latin typeface="Times New Roman" panose="02020603050405020304" pitchFamily="18" charset="0"/>
              <a:ea typeface="+mn-ea"/>
              <a:cs typeface="+mn-cs"/>
            </a:endParaRPr>
          </a:p>
          <a:p>
            <a:r>
              <a:rPr lang="nl-NL" sz="1200" i="1" kern="1200" dirty="0">
                <a:solidFill>
                  <a:srgbClr val="000000"/>
                </a:solidFill>
                <a:effectLst/>
                <a:latin typeface="Times New Roman" panose="02020603050405020304" pitchFamily="18" charset="0"/>
                <a:ea typeface="+mn-ea"/>
                <a:cs typeface="+mn-cs"/>
              </a:rPr>
              <a:t>Deel met elkaar mooie voorbeelden van online FE. Vat de meest inspirerende ideeën samen en deel via deze link:</a:t>
            </a:r>
            <a:endParaRPr lang="en-US" sz="1200" kern="1200" dirty="0">
              <a:solidFill>
                <a:srgbClr val="000000"/>
              </a:solidFill>
              <a:effectLst/>
              <a:latin typeface="Times New Roman" panose="02020603050405020304" pitchFamily="18" charset="0"/>
              <a:ea typeface="+mn-ea"/>
              <a:cs typeface="+mn-cs"/>
            </a:endParaRPr>
          </a:p>
          <a:p>
            <a:r>
              <a:rPr lang="nl-NL" sz="1200" i="1" kern="1200" dirty="0">
                <a:solidFill>
                  <a:srgbClr val="000000"/>
                </a:solidFill>
                <a:effectLst/>
                <a:latin typeface="Times New Roman" panose="02020603050405020304" pitchFamily="18" charset="0"/>
                <a:ea typeface="+mn-ea"/>
                <a:cs typeface="+mn-cs"/>
              </a:rPr>
              <a:t>Als je niet zo snel op een mooi voorbeeld komt, kunnen de onderstaande vragen je op weg helpen:</a:t>
            </a:r>
            <a:endParaRPr lang="en-US" sz="1200" kern="1200" dirty="0">
              <a:solidFill>
                <a:srgbClr val="000000"/>
              </a:solidFill>
              <a:effectLst/>
              <a:latin typeface="Times New Roman" panose="02020603050405020304" pitchFamily="18" charset="0"/>
              <a:ea typeface="+mn-ea"/>
              <a:cs typeface="+mn-cs"/>
            </a:endParaRPr>
          </a:p>
          <a:p>
            <a:r>
              <a:rPr lang="nl-NL" sz="1200" i="1" kern="1200" dirty="0">
                <a:solidFill>
                  <a:srgbClr val="000000"/>
                </a:solidFill>
                <a:effectLst/>
                <a:latin typeface="Times New Roman" panose="02020603050405020304" pitchFamily="18" charset="0"/>
                <a:ea typeface="+mn-ea"/>
                <a:cs typeface="+mn-cs"/>
              </a:rPr>
              <a:t> </a:t>
            </a:r>
            <a:endParaRPr lang="en-US" sz="1200" kern="1200" dirty="0">
              <a:solidFill>
                <a:srgbClr val="000000"/>
              </a:solidFill>
              <a:effectLst/>
              <a:latin typeface="Times New Roman" panose="02020603050405020304" pitchFamily="18" charset="0"/>
              <a:ea typeface="+mn-ea"/>
              <a:cs typeface="+mn-cs"/>
            </a:endParaRPr>
          </a:p>
          <a:p>
            <a:r>
              <a:rPr lang="nl-NL" sz="1200" i="1" kern="1200" dirty="0">
                <a:solidFill>
                  <a:srgbClr val="000000"/>
                </a:solidFill>
                <a:effectLst/>
                <a:latin typeface="Times New Roman" panose="02020603050405020304" pitchFamily="18" charset="0"/>
                <a:ea typeface="+mn-ea"/>
                <a:cs typeface="+mn-cs"/>
              </a:rPr>
              <a:t>Hoofdvraag: Hoe heb jij ervoor gezorgd dat je zicht hield op het leren van de leerlingen tijdens online lesgeven?</a:t>
            </a:r>
            <a:endParaRPr lang="en-US" sz="1200" kern="1200" dirty="0">
              <a:solidFill>
                <a:srgbClr val="000000"/>
              </a:solidFill>
              <a:effectLst/>
              <a:latin typeface="Times New Roman" panose="02020603050405020304" pitchFamily="18" charset="0"/>
              <a:ea typeface="+mn-ea"/>
              <a:cs typeface="+mn-cs"/>
            </a:endParaRPr>
          </a:p>
          <a:p>
            <a:pPr lvl="0"/>
            <a:r>
              <a:rPr lang="nl-NL" sz="1200" i="1" kern="1200" dirty="0">
                <a:solidFill>
                  <a:srgbClr val="000000"/>
                </a:solidFill>
                <a:effectLst/>
                <a:latin typeface="Times New Roman" panose="02020603050405020304" pitchFamily="18" charset="0"/>
                <a:ea typeface="+mn-ea"/>
                <a:cs typeface="+mn-cs"/>
              </a:rPr>
              <a:t>Welke tools gebruikte je hierbij? Hoe verzamelde je informatie over het leerproces?</a:t>
            </a:r>
            <a:endParaRPr lang="en-US" sz="1200" kern="1200" dirty="0">
              <a:solidFill>
                <a:srgbClr val="000000"/>
              </a:solidFill>
              <a:effectLst/>
              <a:latin typeface="Times New Roman" panose="02020603050405020304" pitchFamily="18" charset="0"/>
              <a:ea typeface="+mn-ea"/>
              <a:cs typeface="+mn-cs"/>
            </a:endParaRPr>
          </a:p>
          <a:p>
            <a:pPr lvl="0"/>
            <a:r>
              <a:rPr lang="nl-NL" sz="1200" i="1" kern="1200" dirty="0">
                <a:solidFill>
                  <a:srgbClr val="000000"/>
                </a:solidFill>
                <a:effectLst/>
                <a:latin typeface="Times New Roman" panose="02020603050405020304" pitchFamily="18" charset="0"/>
                <a:ea typeface="+mn-ea"/>
                <a:cs typeface="+mn-cs"/>
              </a:rPr>
              <a:t>En wat deed je vervolgens met die informatie? Hoe gaf je feedback? Hoe konden leerlingen de feedback verwerken? </a:t>
            </a:r>
            <a:endParaRPr lang="en-US" sz="1200" kern="1200" dirty="0">
              <a:solidFill>
                <a:srgbClr val="000000"/>
              </a:solidFill>
              <a:effectLst/>
              <a:latin typeface="Times New Roman" panose="02020603050405020304" pitchFamily="18" charset="0"/>
              <a:ea typeface="+mn-ea"/>
              <a:cs typeface="+mn-cs"/>
            </a:endParaRPr>
          </a:p>
          <a:p>
            <a:pPr lvl="0"/>
            <a:r>
              <a:rPr lang="nl-NL" sz="1200" i="1" kern="1200" dirty="0">
                <a:solidFill>
                  <a:srgbClr val="000000"/>
                </a:solidFill>
                <a:effectLst/>
                <a:latin typeface="Times New Roman" panose="02020603050405020304" pitchFamily="18" charset="0"/>
                <a:ea typeface="+mn-ea"/>
                <a:cs typeface="+mn-cs"/>
              </a:rPr>
              <a:t>Hoe paste je de les aan a.d.h.v. die informatie?</a:t>
            </a:r>
            <a:endParaRPr lang="en-US" sz="1200" kern="1200" dirty="0">
              <a:solidFill>
                <a:srgbClr val="000000"/>
              </a:solidFill>
              <a:effectLst/>
              <a:latin typeface="Times New Roman" panose="02020603050405020304" pitchFamily="18" charset="0"/>
              <a:ea typeface="+mn-ea"/>
              <a:cs typeface="+mn-cs"/>
            </a:endParaRPr>
          </a:p>
          <a:p>
            <a:pPr marL="0" indent="0">
              <a:buFontTx/>
              <a:buNone/>
            </a:pPr>
            <a:endParaRPr lang="en-US" altLang="en-US" b="0" dirty="0"/>
          </a:p>
        </p:txBody>
      </p:sp>
      <p:sp>
        <p:nvSpPr>
          <p:cNvPr id="75780" name="Tijdelijke aanduiding voor dianummer 3">
            <a:extLst>
              <a:ext uri="{FF2B5EF4-FFF2-40B4-BE49-F238E27FC236}">
                <a16:creationId xmlns:a16="http://schemas.microsoft.com/office/drawing/2014/main" id="{342F6E1E-20DF-4DF4-BBB4-DBB32AFA923A}"/>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CECC87F2-1D39-4D55-AD54-7C9725B27E58}" type="slidenum">
              <a:rPr lang="nl-NL" altLang="nl-NL" smtClean="0">
                <a:solidFill>
                  <a:srgbClr val="000000"/>
                </a:solidFill>
                <a:latin typeface="Times New Roman" panose="02020603050405020304" pitchFamily="18" charset="0"/>
              </a:rPr>
              <a:pPr/>
              <a:t>29</a:t>
            </a:fld>
            <a:endParaRPr lang="nl-NL" altLang="nl-NL">
              <a:solidFill>
                <a:srgbClr val="000000"/>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idx="10"/>
          </p:nvPr>
        </p:nvSpPr>
        <p:spPr/>
        <p:txBody>
          <a:bodyPr/>
          <a:lstStyle/>
          <a:p>
            <a:pPr>
              <a:defRPr/>
            </a:pPr>
            <a:fld id="{A40569F2-6A1A-496F-B701-EE57001A661B}" type="slidenum">
              <a:rPr lang="nl-NL" altLang="nl-NL" smtClean="0"/>
              <a:pPr>
                <a:defRPr/>
              </a:pPr>
              <a:t>30</a:t>
            </a:fld>
            <a:endParaRPr lang="nl-NL" altLang="nl-NL"/>
          </a:p>
        </p:txBody>
      </p:sp>
    </p:spTree>
    <p:extLst>
      <p:ext uri="{BB962C8B-B14F-4D97-AF65-F5344CB8AC3E}">
        <p14:creationId xmlns:p14="http://schemas.microsoft.com/office/powerpoint/2010/main" val="305234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F4AB6E1D-3CDE-4C50-B5A5-A53445C65E4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A12CAED4-A7D8-4860-B3D4-445BC24D8E76}" type="slidenum">
              <a:rPr lang="nl-NL" altLang="nl-NL" sz="1400" smtClean="0"/>
              <a:pPr>
                <a:spcBef>
                  <a:spcPct val="0"/>
                </a:spcBef>
              </a:pPr>
              <a:t>3</a:t>
            </a:fld>
            <a:endParaRPr lang="nl-NL" altLang="nl-NL" sz="1400"/>
          </a:p>
        </p:txBody>
      </p:sp>
      <p:sp>
        <p:nvSpPr>
          <p:cNvPr id="7171" name="Rectangle 1">
            <a:extLst>
              <a:ext uri="{FF2B5EF4-FFF2-40B4-BE49-F238E27FC236}">
                <a16:creationId xmlns:a16="http://schemas.microsoft.com/office/drawing/2014/main" id="{A1E47DA5-4678-44B2-AB3E-D2A373EA2DAB}"/>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FBAAC73B-E988-43AB-AD05-D46F0E21A676}"/>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jdelijke aanduiding voor dia-afbeelding 1">
            <a:extLst>
              <a:ext uri="{FF2B5EF4-FFF2-40B4-BE49-F238E27FC236}">
                <a16:creationId xmlns:a16="http://schemas.microsoft.com/office/drawing/2014/main" id="{3DF90061-C19C-4EF8-8D69-23061E07F4C5}"/>
              </a:ext>
            </a:extLst>
          </p:cNvPr>
          <p:cNvSpPr>
            <a:spLocks noGrp="1" noRot="1" noChangeAspect="1" noChangeArrowheads="1" noTextEdit="1"/>
          </p:cNvSpPr>
          <p:nvPr>
            <p:ph type="sldImg"/>
          </p:nvPr>
        </p:nvSpPr>
        <p:spPr/>
      </p:sp>
      <p:sp>
        <p:nvSpPr>
          <p:cNvPr id="75779" name="Tijdelijke aanduiding voor notities 2">
            <a:extLst>
              <a:ext uri="{FF2B5EF4-FFF2-40B4-BE49-F238E27FC236}">
                <a16:creationId xmlns:a16="http://schemas.microsoft.com/office/drawing/2014/main" id="{5C513BDC-2EBD-40AF-B6C3-93487EA2266E}"/>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Tx/>
              <a:buNone/>
              <a:tabLst/>
              <a:defRPr/>
            </a:pPr>
            <a:r>
              <a:rPr lang="nl-NL" altLang="nl-NL" sz="1200" kern="1200" dirty="0">
                <a:solidFill>
                  <a:srgbClr val="000000"/>
                </a:solidFill>
                <a:latin typeface="Times New Roman" panose="02020603050405020304" pitchFamily="18" charset="0"/>
                <a:ea typeface="+mn-ea"/>
                <a:cs typeface="+mn-cs"/>
                <a:hlinkClick r:id="rId3">
                  <a:extLst>
                    <a:ext uri="{A12FA001-AC4F-418D-AE19-62706E023703}">
                      <ahyp:hlinkClr xmlns:ahyp="http://schemas.microsoft.com/office/drawing/2018/hyperlinkcolor" val="tx"/>
                    </a:ext>
                  </a:extLst>
                </a:hlinkClick>
              </a:rPr>
              <a:t>https://padlet.com/FE_Leernetwerk/3npq6c84byf27xph</a:t>
            </a:r>
            <a:r>
              <a:rPr lang="nl-NL" altLang="nl-NL" sz="1200" kern="1200" dirty="0">
                <a:solidFill>
                  <a:srgbClr val="000000"/>
                </a:solidFill>
                <a:latin typeface="Times New Roman" panose="02020603050405020304" pitchFamily="18" charset="0"/>
                <a:ea typeface="+mn-ea"/>
                <a:cs typeface="+mn-cs"/>
              </a:rPr>
              <a:t> </a:t>
            </a:r>
          </a:p>
          <a:p>
            <a:pPr marL="0" indent="0">
              <a:buFontTx/>
              <a:buNone/>
            </a:pPr>
            <a:r>
              <a:rPr lang="en-US" altLang="en-US" b="0" dirty="0"/>
              <a:t> </a:t>
            </a:r>
          </a:p>
        </p:txBody>
      </p:sp>
      <p:sp>
        <p:nvSpPr>
          <p:cNvPr id="75780" name="Tijdelijke aanduiding voor dianummer 3">
            <a:extLst>
              <a:ext uri="{FF2B5EF4-FFF2-40B4-BE49-F238E27FC236}">
                <a16:creationId xmlns:a16="http://schemas.microsoft.com/office/drawing/2014/main" id="{342F6E1E-20DF-4DF4-BBB4-DBB32AFA923A}"/>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CECC87F2-1D39-4D55-AD54-7C9725B27E58}" type="slidenum">
              <a:rPr lang="nl-NL" altLang="nl-NL" smtClean="0">
                <a:solidFill>
                  <a:srgbClr val="000000"/>
                </a:solidFill>
                <a:latin typeface="Times New Roman" panose="02020603050405020304" pitchFamily="18" charset="0"/>
              </a:rPr>
              <a:pPr/>
              <a:t>31</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86485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a:extLst>
              <a:ext uri="{FF2B5EF4-FFF2-40B4-BE49-F238E27FC236}">
                <a16:creationId xmlns:a16="http://schemas.microsoft.com/office/drawing/2014/main" id="{00174A0E-7435-496F-968D-9D374D0BC336}"/>
              </a:ext>
            </a:extLst>
          </p:cNvPr>
          <p:cNvSpPr>
            <a:spLocks noGrp="1" noRot="1" noChangeAspect="1" noChangeArrowheads="1" noTextEdit="1"/>
          </p:cNvSpPr>
          <p:nvPr>
            <p:ph type="sldImg"/>
          </p:nvPr>
        </p:nvSpPr>
        <p:spPr/>
      </p:sp>
      <p:sp>
        <p:nvSpPr>
          <p:cNvPr id="77827" name="Tijdelijke aanduiding voor notities 2">
            <a:extLst>
              <a:ext uri="{FF2B5EF4-FFF2-40B4-BE49-F238E27FC236}">
                <a16:creationId xmlns:a16="http://schemas.microsoft.com/office/drawing/2014/main" id="{3CB4A213-AE25-4B89-8197-23756F894384}"/>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0" indent="0">
              <a:buFontTx/>
              <a:buNone/>
            </a:pPr>
            <a:endParaRPr lang="en-US" altLang="en-US" b="1" dirty="0"/>
          </a:p>
        </p:txBody>
      </p:sp>
      <p:sp>
        <p:nvSpPr>
          <p:cNvPr id="77828" name="Tijdelijke aanduiding voor dianummer 3">
            <a:extLst>
              <a:ext uri="{FF2B5EF4-FFF2-40B4-BE49-F238E27FC236}">
                <a16:creationId xmlns:a16="http://schemas.microsoft.com/office/drawing/2014/main" id="{87A53810-F8C3-4084-A699-BE64FF0F3B8E}"/>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2F0A2EFE-2977-4552-96A6-4810939335E3}" type="slidenum">
              <a:rPr lang="nl-NL" altLang="nl-NL" smtClean="0">
                <a:solidFill>
                  <a:srgbClr val="000000"/>
                </a:solidFill>
                <a:latin typeface="Times New Roman" panose="02020603050405020304" pitchFamily="18" charset="0"/>
              </a:rPr>
              <a:pPr/>
              <a:t>32</a:t>
            </a:fld>
            <a:endParaRPr lang="nl-NL" altLang="nl-NL">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CB6A74D4-9865-44FA-B379-0633CBC8CEB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sz="1200">
                <a:solidFill>
                  <a:srgbClr val="000000"/>
                </a:solidFill>
                <a:latin typeface="Times New Roman" panose="02020603050405020304" pitchFamily="18" charset="0"/>
              </a:defRPr>
            </a:lvl9pPr>
          </a:lstStyle>
          <a:p>
            <a:pPr>
              <a:spcBef>
                <a:spcPct val="0"/>
              </a:spcBef>
            </a:pPr>
            <a:fld id="{D2BC9BD5-3976-492D-B3C2-B158C90C4A63}" type="slidenum">
              <a:rPr lang="nl-NL" altLang="nl-NL" sz="1400" smtClean="0"/>
              <a:pPr>
                <a:spcBef>
                  <a:spcPct val="0"/>
                </a:spcBef>
              </a:pPr>
              <a:t>4</a:t>
            </a:fld>
            <a:endParaRPr lang="nl-NL" altLang="nl-NL" sz="1400"/>
          </a:p>
        </p:txBody>
      </p:sp>
      <p:sp>
        <p:nvSpPr>
          <p:cNvPr id="9219" name="Rectangle 1">
            <a:extLst>
              <a:ext uri="{FF2B5EF4-FFF2-40B4-BE49-F238E27FC236}">
                <a16:creationId xmlns:a16="http://schemas.microsoft.com/office/drawing/2014/main" id="{FA72BE5B-E99C-4675-8B25-BFDB2FF2B952}"/>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F838D5DE-E395-4FCE-8A56-303FBDE45F60}"/>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a:extLst>
              <a:ext uri="{FF2B5EF4-FFF2-40B4-BE49-F238E27FC236}">
                <a16:creationId xmlns:a16="http://schemas.microsoft.com/office/drawing/2014/main" id="{CE46B94B-98B4-4FA4-BD63-38868C20266A}"/>
              </a:ext>
            </a:extLst>
          </p:cNvPr>
          <p:cNvSpPr>
            <a:spLocks noGrp="1" noRot="1" noChangeAspect="1" noChangeArrowheads="1" noTextEdit="1"/>
          </p:cNvSpPr>
          <p:nvPr>
            <p:ph type="sldImg"/>
          </p:nvPr>
        </p:nvSpPr>
        <p:spPr/>
      </p:sp>
      <p:sp>
        <p:nvSpPr>
          <p:cNvPr id="11267" name="Tijdelijke aanduiding voor notities 2">
            <a:extLst>
              <a:ext uri="{FF2B5EF4-FFF2-40B4-BE49-F238E27FC236}">
                <a16:creationId xmlns:a16="http://schemas.microsoft.com/office/drawing/2014/main" id="{46023B2D-D84A-4D4E-9AB3-3638B15A6AFB}"/>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GB" altLang="nl-NL" dirty="0"/>
              <a:t>Note: we </a:t>
            </a:r>
            <a:r>
              <a:rPr lang="en-GB" altLang="nl-NL" dirty="0" err="1"/>
              <a:t>gebruiken</a:t>
            </a:r>
            <a:r>
              <a:rPr lang="en-GB" altLang="nl-NL" dirty="0"/>
              <a:t> </a:t>
            </a:r>
            <a:r>
              <a:rPr lang="en-GB" altLang="nl-NL" dirty="0" err="1"/>
              <a:t>verschillende</a:t>
            </a:r>
            <a:r>
              <a:rPr lang="en-GB" altLang="nl-NL" dirty="0"/>
              <a:t> Tools, </a:t>
            </a:r>
            <a:r>
              <a:rPr lang="en-GB" altLang="nl-NL" dirty="0" err="1"/>
              <a:t>expres</a:t>
            </a:r>
            <a:r>
              <a:rPr lang="en-GB" altLang="nl-NL" dirty="0"/>
              <a:t> </a:t>
            </a:r>
            <a:r>
              <a:rPr lang="en-GB" altLang="nl-NL" dirty="0" err="1"/>
              <a:t>meerdere</a:t>
            </a:r>
            <a:r>
              <a:rPr lang="en-GB" altLang="nl-NL" dirty="0"/>
              <a:t>, om </a:t>
            </a:r>
            <a:r>
              <a:rPr lang="en-GB" altLang="nl-NL" dirty="0" err="1"/>
              <a:t>kennis</a:t>
            </a:r>
            <a:r>
              <a:rPr lang="en-GB" altLang="nl-NL" dirty="0"/>
              <a:t> </a:t>
            </a:r>
            <a:r>
              <a:rPr lang="en-GB" altLang="nl-NL" dirty="0" err="1"/>
              <a:t>te</a:t>
            </a:r>
            <a:r>
              <a:rPr lang="en-GB" altLang="nl-NL" dirty="0"/>
              <a:t> </a:t>
            </a:r>
            <a:r>
              <a:rPr lang="en-GB" altLang="nl-NL" dirty="0" err="1"/>
              <a:t>maken</a:t>
            </a:r>
            <a:r>
              <a:rPr lang="en-GB" altLang="nl-NL" dirty="0"/>
              <a:t> met </a:t>
            </a:r>
            <a:r>
              <a:rPr lang="en-GB" altLang="nl-NL" dirty="0" err="1"/>
              <a:t>verschillende</a:t>
            </a:r>
            <a:r>
              <a:rPr lang="en-GB" altLang="nl-NL" dirty="0"/>
              <a:t> tools die je </a:t>
            </a:r>
            <a:r>
              <a:rPr lang="en-GB" altLang="nl-NL" dirty="0" err="1"/>
              <a:t>zelf</a:t>
            </a:r>
            <a:r>
              <a:rPr lang="en-GB" altLang="nl-NL" dirty="0"/>
              <a:t> </a:t>
            </a:r>
            <a:r>
              <a:rPr lang="en-GB" altLang="nl-NL" dirty="0" err="1"/>
              <a:t>ook</a:t>
            </a:r>
            <a:r>
              <a:rPr lang="en-GB" altLang="nl-NL" dirty="0"/>
              <a:t> </a:t>
            </a:r>
            <a:r>
              <a:rPr lang="en-GB" altLang="nl-NL" dirty="0" err="1"/>
              <a:t>kunt</a:t>
            </a:r>
            <a:r>
              <a:rPr lang="en-GB" altLang="nl-NL" dirty="0"/>
              <a:t> </a:t>
            </a:r>
            <a:r>
              <a:rPr lang="en-GB" altLang="nl-NL" dirty="0" err="1"/>
              <a:t>inzetten</a:t>
            </a:r>
            <a:r>
              <a:rPr lang="en-GB" altLang="nl-NL" dirty="0"/>
              <a:t> in het online </a:t>
            </a:r>
            <a:r>
              <a:rPr lang="en-GB" altLang="nl-NL" dirty="0" err="1"/>
              <a:t>lesgeven</a:t>
            </a:r>
            <a:r>
              <a:rPr lang="en-GB" altLang="nl-NL" dirty="0"/>
              <a:t>.</a:t>
            </a:r>
          </a:p>
        </p:txBody>
      </p:sp>
      <p:sp>
        <p:nvSpPr>
          <p:cNvPr id="11268" name="Tijdelijke aanduiding voor dianummer 3">
            <a:extLst>
              <a:ext uri="{FF2B5EF4-FFF2-40B4-BE49-F238E27FC236}">
                <a16:creationId xmlns:a16="http://schemas.microsoft.com/office/drawing/2014/main" id="{62CAF682-E065-46C9-9B08-E021A4285D93}"/>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BFF061A4-A69F-4644-93DB-AD8EB4652B38}" type="slidenum">
              <a:rPr lang="nl-NL" altLang="nl-NL" smtClean="0">
                <a:solidFill>
                  <a:srgbClr val="000000"/>
                </a:solidFill>
                <a:latin typeface="Times New Roman" panose="02020603050405020304" pitchFamily="18" charset="0"/>
              </a:rPr>
              <a:pPr/>
              <a:t>5</a:t>
            </a:fld>
            <a:endParaRPr lang="nl-NL" altLang="nl-NL">
              <a:solidFill>
                <a:srgbClr val="000000"/>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https://www.lessonup.com/app/explorer/lessons </a:t>
            </a:r>
          </a:p>
          <a:p>
            <a:endParaRPr lang="en-GB" dirty="0"/>
          </a:p>
          <a:p>
            <a:r>
              <a:rPr lang="en-GB" dirty="0" err="1"/>
              <a:t>Dia’s</a:t>
            </a:r>
            <a:r>
              <a:rPr lang="en-GB" dirty="0"/>
              <a:t> </a:t>
            </a:r>
            <a:r>
              <a:rPr lang="en-GB" dirty="0" err="1"/>
              <a:t>lessonup</a:t>
            </a:r>
            <a:r>
              <a:rPr lang="en-GB" dirty="0"/>
              <a:t>:</a:t>
            </a:r>
          </a:p>
          <a:p>
            <a:pPr marL="228600" indent="-228600">
              <a:buAutoNum type="arabicPeriod"/>
            </a:pPr>
            <a:r>
              <a:rPr lang="en-GB" dirty="0" err="1"/>
              <a:t>Heb</a:t>
            </a:r>
            <a:r>
              <a:rPr lang="en-GB" dirty="0"/>
              <a:t> je </a:t>
            </a:r>
            <a:r>
              <a:rPr lang="en-GB" dirty="0" err="1"/>
              <a:t>ervaring</a:t>
            </a:r>
            <a:r>
              <a:rPr lang="en-GB" dirty="0"/>
              <a:t> met </a:t>
            </a:r>
            <a:r>
              <a:rPr lang="en-GB" dirty="0" err="1"/>
              <a:t>LessonUp</a:t>
            </a:r>
            <a:r>
              <a:rPr lang="en-GB" dirty="0"/>
              <a:t> (om </a:t>
            </a:r>
            <a:r>
              <a:rPr lang="en-GB" dirty="0" err="1"/>
              <a:t>te</a:t>
            </a:r>
            <a:r>
              <a:rPr lang="en-GB" dirty="0"/>
              <a:t> </a:t>
            </a:r>
            <a:r>
              <a:rPr lang="en-GB" dirty="0" err="1"/>
              <a:t>zien</a:t>
            </a:r>
            <a:r>
              <a:rPr lang="en-GB" dirty="0"/>
              <a:t> </a:t>
            </a:r>
            <a:r>
              <a:rPr lang="en-GB" dirty="0" err="1"/>
              <a:t>hoeveel</a:t>
            </a:r>
            <a:r>
              <a:rPr lang="en-GB" dirty="0"/>
              <a:t> </a:t>
            </a:r>
            <a:r>
              <a:rPr lang="en-GB" dirty="0" err="1"/>
              <a:t>ik</a:t>
            </a:r>
            <a:r>
              <a:rPr lang="en-GB" dirty="0"/>
              <a:t> </a:t>
            </a:r>
            <a:r>
              <a:rPr lang="en-GB" dirty="0" err="1"/>
              <a:t>hierover</a:t>
            </a:r>
            <a:r>
              <a:rPr lang="en-GB" dirty="0"/>
              <a:t> </a:t>
            </a:r>
            <a:r>
              <a:rPr lang="en-GB" dirty="0" err="1"/>
              <a:t>moet</a:t>
            </a:r>
            <a:r>
              <a:rPr lang="en-GB" dirty="0"/>
              <a:t> </a:t>
            </a:r>
            <a:r>
              <a:rPr lang="en-GB" dirty="0" err="1"/>
              <a:t>toelichten</a:t>
            </a:r>
            <a:r>
              <a:rPr lang="en-GB" dirty="0"/>
              <a:t>)</a:t>
            </a:r>
          </a:p>
          <a:p>
            <a:pPr marL="228600" indent="-228600">
              <a:buAutoNum type="arabicPeriod"/>
            </a:pPr>
            <a:r>
              <a:rPr lang="en-GB" dirty="0" err="1"/>
              <a:t>Beschrijf</a:t>
            </a:r>
            <a:r>
              <a:rPr lang="en-GB" dirty="0"/>
              <a:t> de online </a:t>
            </a:r>
            <a:r>
              <a:rPr lang="en-GB" dirty="0" err="1"/>
              <a:t>lesgeven</a:t>
            </a:r>
            <a:r>
              <a:rPr lang="en-GB" dirty="0"/>
              <a:t> </a:t>
            </a:r>
            <a:r>
              <a:rPr lang="en-GB" dirty="0" err="1"/>
              <a:t>periode</a:t>
            </a:r>
            <a:r>
              <a:rPr lang="en-GB" dirty="0"/>
              <a:t> in 1 word</a:t>
            </a:r>
          </a:p>
          <a:p>
            <a:pPr marL="228600" indent="-228600">
              <a:buAutoNum type="arabicPeriod"/>
            </a:pPr>
            <a:r>
              <a:rPr lang="en-GB" dirty="0" err="1"/>
              <a:t>Heb</a:t>
            </a:r>
            <a:r>
              <a:rPr lang="en-GB" dirty="0"/>
              <a:t> je FE </a:t>
            </a:r>
            <a:r>
              <a:rPr lang="en-GB" dirty="0" err="1"/>
              <a:t>bewust</a:t>
            </a:r>
            <a:r>
              <a:rPr lang="en-GB" dirty="0"/>
              <a:t> </a:t>
            </a:r>
            <a:r>
              <a:rPr lang="en-GB" dirty="0" err="1"/>
              <a:t>ingezet</a:t>
            </a:r>
            <a:r>
              <a:rPr lang="en-GB" dirty="0"/>
              <a:t> in je online </a:t>
            </a:r>
            <a:r>
              <a:rPr lang="en-GB" dirty="0" err="1"/>
              <a:t>lesgeven</a:t>
            </a:r>
            <a:r>
              <a:rPr lang="en-GB" dirty="0"/>
              <a:t>? </a:t>
            </a:r>
            <a:r>
              <a:rPr lang="en-GB" dirty="0" err="1"/>
              <a:t>Waarom</a:t>
            </a:r>
            <a:r>
              <a:rPr lang="en-GB" dirty="0"/>
              <a:t> (</a:t>
            </a:r>
            <a:r>
              <a:rPr lang="en-GB" dirty="0" err="1"/>
              <a:t>niet</a:t>
            </a:r>
            <a:r>
              <a:rPr lang="en-GB" dirty="0"/>
              <a:t>)?</a:t>
            </a:r>
          </a:p>
          <a:p>
            <a:pPr marL="228600" indent="-228600">
              <a:buAutoNum type="arabicPeriod"/>
            </a:pPr>
            <a:r>
              <a:rPr lang="en-GB" dirty="0" err="1"/>
              <a:t>Gebruik</a:t>
            </a:r>
            <a:r>
              <a:rPr lang="en-GB" dirty="0"/>
              <a:t> je nu </a:t>
            </a:r>
            <a:r>
              <a:rPr lang="en-GB" dirty="0" err="1"/>
              <a:t>nog</a:t>
            </a:r>
            <a:r>
              <a:rPr lang="en-GB" dirty="0"/>
              <a:t> online </a:t>
            </a:r>
            <a:r>
              <a:rPr lang="en-GB" dirty="0" err="1"/>
              <a:t>lesgeven</a:t>
            </a:r>
            <a:r>
              <a:rPr lang="en-GB" dirty="0"/>
              <a:t>? Zo </a:t>
            </a:r>
            <a:r>
              <a:rPr lang="en-GB" dirty="0" err="1"/>
              <a:t>ja</a:t>
            </a:r>
            <a:r>
              <a:rPr lang="en-GB" dirty="0"/>
              <a:t>, wat of hoe?</a:t>
            </a:r>
          </a:p>
          <a:p>
            <a:pPr marL="228600" indent="-228600">
              <a:buAutoNum type="arabicPeriod"/>
            </a:pPr>
            <a:endParaRPr lang="en-GB" dirty="0"/>
          </a:p>
          <a:p>
            <a:pPr marL="228600" indent="-228600">
              <a:buAutoNum type="arabicPeriod"/>
            </a:pPr>
            <a:endParaRPr lang="en-GB" dirty="0"/>
          </a:p>
        </p:txBody>
      </p:sp>
      <p:sp>
        <p:nvSpPr>
          <p:cNvPr id="4" name="Tijdelijke aanduiding voor dianummer 3"/>
          <p:cNvSpPr>
            <a:spLocks noGrp="1"/>
          </p:cNvSpPr>
          <p:nvPr>
            <p:ph type="sldNum"/>
          </p:nvPr>
        </p:nvSpPr>
        <p:spPr/>
        <p:txBody>
          <a:bodyPr/>
          <a:lstStyle/>
          <a:p>
            <a:pPr>
              <a:defRPr/>
            </a:pPr>
            <a:fld id="{A40569F2-6A1A-496F-B701-EE57001A661B}" type="slidenum">
              <a:rPr lang="nl-NL" altLang="nl-NL" smtClean="0"/>
              <a:pPr>
                <a:defRPr/>
              </a:pPr>
              <a:t>6</a:t>
            </a:fld>
            <a:endParaRPr lang="nl-NL" altLang="nl-NL"/>
          </a:p>
        </p:txBody>
      </p:sp>
    </p:spTree>
    <p:extLst>
      <p:ext uri="{BB962C8B-B14F-4D97-AF65-F5344CB8AC3E}">
        <p14:creationId xmlns:p14="http://schemas.microsoft.com/office/powerpoint/2010/main" val="92827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DA7CCF93-7D9A-4CFB-A4AA-AAA47A4F27A6}"/>
              </a:ext>
            </a:extLst>
          </p:cNvPr>
          <p:cNvSpPr>
            <a:spLocks noGrp="1" noRot="1" noChangeAspect="1" noChangeArrowheads="1" noTextEdit="1"/>
          </p:cNvSpPr>
          <p:nvPr>
            <p:ph type="sldImg"/>
          </p:nvPr>
        </p:nvSpPr>
        <p:spPr/>
      </p:sp>
      <p:sp>
        <p:nvSpPr>
          <p:cNvPr id="14339" name="Tijdelijke aanduiding voor notities 2">
            <a:extLst>
              <a:ext uri="{FF2B5EF4-FFF2-40B4-BE49-F238E27FC236}">
                <a16:creationId xmlns:a16="http://schemas.microsoft.com/office/drawing/2014/main" id="{56ED1382-D24B-4916-8B52-936C26D9E8E7}"/>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r>
              <a:rPr lang="en-GB" altLang="nl-NL" dirty="0" err="1"/>
              <a:t>Nadruk</a:t>
            </a:r>
            <a:r>
              <a:rPr lang="en-GB" altLang="nl-NL" dirty="0"/>
              <a:t>: </a:t>
            </a:r>
            <a:r>
              <a:rPr lang="en-GB" altLang="nl-NL" dirty="0" err="1"/>
              <a:t>alle</a:t>
            </a:r>
            <a:r>
              <a:rPr lang="en-GB" altLang="nl-NL" dirty="0"/>
              <a:t> </a:t>
            </a:r>
            <a:r>
              <a:rPr lang="en-GB" altLang="nl-NL" dirty="0" err="1"/>
              <a:t>activiteiten</a:t>
            </a:r>
            <a:r>
              <a:rPr lang="en-GB" altLang="nl-NL" dirty="0"/>
              <a:t>, </a:t>
            </a:r>
            <a:r>
              <a:rPr lang="en-GB" altLang="nl-NL" dirty="0" err="1"/>
              <a:t>dus</a:t>
            </a:r>
            <a:r>
              <a:rPr lang="en-GB" altLang="nl-NL" dirty="0"/>
              <a:t> </a:t>
            </a:r>
            <a:r>
              <a:rPr lang="en-GB" altLang="nl-NL" dirty="0" err="1"/>
              <a:t>niet</a:t>
            </a:r>
            <a:r>
              <a:rPr lang="en-GB" altLang="nl-NL" dirty="0"/>
              <a:t> </a:t>
            </a:r>
            <a:r>
              <a:rPr lang="en-GB" altLang="nl-NL" dirty="0" err="1"/>
              <a:t>alleen</a:t>
            </a:r>
            <a:r>
              <a:rPr lang="en-GB" altLang="nl-NL" dirty="0"/>
              <a:t> </a:t>
            </a:r>
            <a:r>
              <a:rPr lang="en-GB" altLang="nl-NL" dirty="0" err="1"/>
              <a:t>toetsjes</a:t>
            </a:r>
            <a:r>
              <a:rPr lang="en-GB" altLang="nl-NL" dirty="0"/>
              <a:t>, maar </a:t>
            </a:r>
            <a:r>
              <a:rPr lang="en-GB" altLang="nl-NL" dirty="0" err="1"/>
              <a:t>ook</a:t>
            </a:r>
            <a:r>
              <a:rPr lang="en-GB" altLang="nl-NL" dirty="0"/>
              <a:t> </a:t>
            </a:r>
            <a:r>
              <a:rPr lang="en-GB" altLang="nl-NL" dirty="0" err="1"/>
              <a:t>observeren</a:t>
            </a:r>
            <a:r>
              <a:rPr lang="en-GB" altLang="nl-NL" dirty="0"/>
              <a:t>, </a:t>
            </a:r>
            <a:r>
              <a:rPr lang="en-GB" altLang="nl-NL" dirty="0" err="1"/>
              <a:t>vragen</a:t>
            </a:r>
            <a:r>
              <a:rPr lang="en-GB" altLang="nl-NL" dirty="0"/>
              <a:t> </a:t>
            </a:r>
            <a:r>
              <a:rPr lang="en-GB" altLang="nl-NL" dirty="0" err="1"/>
              <a:t>stellen</a:t>
            </a:r>
            <a:r>
              <a:rPr lang="en-GB" altLang="nl-NL" dirty="0"/>
              <a:t>, </a:t>
            </a:r>
            <a:r>
              <a:rPr lang="en-GB" altLang="nl-NL" dirty="0" err="1"/>
              <a:t>discussies</a:t>
            </a:r>
            <a:r>
              <a:rPr lang="en-GB" altLang="nl-NL" dirty="0"/>
              <a:t> </a:t>
            </a:r>
            <a:r>
              <a:rPr lang="en-GB" altLang="nl-NL" dirty="0" err="1"/>
              <a:t>hebben</a:t>
            </a:r>
            <a:r>
              <a:rPr lang="en-GB" altLang="nl-NL" dirty="0"/>
              <a:t>, </a:t>
            </a:r>
            <a:r>
              <a:rPr lang="en-GB" altLang="nl-NL" dirty="0" err="1"/>
              <a:t>projecten</a:t>
            </a:r>
            <a:r>
              <a:rPr lang="en-GB" altLang="nl-NL" dirty="0"/>
              <a:t> </a:t>
            </a:r>
            <a:r>
              <a:rPr lang="en-GB" altLang="nl-NL" dirty="0" err="1"/>
              <a:t>monitoren</a:t>
            </a:r>
            <a:r>
              <a:rPr lang="en-GB" altLang="nl-NL" dirty="0"/>
              <a:t>, </a:t>
            </a:r>
            <a:r>
              <a:rPr lang="en-GB" altLang="nl-NL" dirty="0" err="1"/>
              <a:t>leerlingen</a:t>
            </a:r>
            <a:r>
              <a:rPr lang="en-GB" altLang="nl-NL" dirty="0"/>
              <a:t> </a:t>
            </a:r>
            <a:r>
              <a:rPr lang="en-GB" altLang="nl-NL" dirty="0" err="1"/>
              <a:t>laten</a:t>
            </a:r>
            <a:r>
              <a:rPr lang="en-GB" altLang="nl-NL" dirty="0"/>
              <a:t> </a:t>
            </a:r>
            <a:r>
              <a:rPr lang="en-GB" altLang="nl-NL" dirty="0" err="1"/>
              <a:t>presenteren</a:t>
            </a:r>
            <a:r>
              <a:rPr lang="en-GB" altLang="nl-NL" dirty="0"/>
              <a:t> etc. </a:t>
            </a:r>
          </a:p>
          <a:p>
            <a:endParaRPr lang="en-GB" altLang="nl-NL" dirty="0"/>
          </a:p>
        </p:txBody>
      </p:sp>
      <p:sp>
        <p:nvSpPr>
          <p:cNvPr id="14340" name="Tijdelijke aanduiding voor dianummer 3">
            <a:extLst>
              <a:ext uri="{FF2B5EF4-FFF2-40B4-BE49-F238E27FC236}">
                <a16:creationId xmlns:a16="http://schemas.microsoft.com/office/drawing/2014/main" id="{98889463-F042-45E6-B7A6-FF6A6526B752}"/>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7FEE9A15-51E4-4BD5-B7BC-55E92B89F608}" type="slidenum">
              <a:rPr lang="nl-NL" altLang="nl-NL" smtClean="0">
                <a:solidFill>
                  <a:srgbClr val="000000"/>
                </a:solidFill>
                <a:latin typeface="Times New Roman" panose="02020603050405020304" pitchFamily="18" charset="0"/>
              </a:rPr>
              <a:pPr/>
              <a:t>8</a:t>
            </a:fld>
            <a:endParaRPr lang="nl-NL" altLang="nl-NL">
              <a:solidFill>
                <a:srgbClr val="000000"/>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73C55DF8-D463-46CE-B4EF-21BEFF67067A}"/>
              </a:ext>
            </a:extLst>
          </p:cNvPr>
          <p:cNvSpPr>
            <a:spLocks noGrp="1" noRot="1" noChangeAspect="1" noChangeArrowheads="1" noTextEdit="1"/>
          </p:cNvSpPr>
          <p:nvPr>
            <p:ph type="sldImg"/>
          </p:nvPr>
        </p:nvSpPr>
        <p:spPr/>
      </p:sp>
      <p:sp>
        <p:nvSpPr>
          <p:cNvPr id="3" name="Tijdelijke aanduiding voor notities 2">
            <a:extLst>
              <a:ext uri="{FF2B5EF4-FFF2-40B4-BE49-F238E27FC236}">
                <a16:creationId xmlns:a16="http://schemas.microsoft.com/office/drawing/2014/main" id="{2B5644C3-FD5E-4B59-88A2-0D5542717E02}"/>
              </a:ext>
            </a:extLst>
          </p:cNvPr>
          <p:cNvSpPr>
            <a:spLocks noGrp="1"/>
          </p:cNvSpPr>
          <p:nvPr>
            <p:ph type="body" idx="1"/>
          </p:nvPr>
        </p:nvSpPr>
        <p:spPr/>
        <p:txBody>
          <a:bodyPr/>
          <a:lstStyle/>
          <a:p>
            <a:pPr>
              <a:defRPr/>
            </a:pPr>
            <a:r>
              <a:rPr lang="en-GB" dirty="0" err="1"/>
              <a:t>Deze</a:t>
            </a:r>
            <a:r>
              <a:rPr lang="en-GB" dirty="0"/>
              <a:t> </a:t>
            </a:r>
            <a:r>
              <a:rPr lang="en-GB" dirty="0" err="1"/>
              <a:t>studie</a:t>
            </a:r>
            <a:r>
              <a:rPr lang="en-GB" dirty="0"/>
              <a:t> </a:t>
            </a:r>
            <a:r>
              <a:rPr lang="en-GB" dirty="0" err="1"/>
              <a:t>gebruikt</a:t>
            </a:r>
            <a:r>
              <a:rPr lang="en-GB" dirty="0"/>
              <a:t> de FE </a:t>
            </a:r>
            <a:r>
              <a:rPr lang="en-GB" dirty="0" err="1"/>
              <a:t>cyclus</a:t>
            </a:r>
            <a:r>
              <a:rPr lang="en-GB" dirty="0"/>
              <a:t> </a:t>
            </a:r>
            <a:r>
              <a:rPr lang="en-GB" dirty="0" err="1"/>
              <a:t>als</a:t>
            </a:r>
            <a:r>
              <a:rPr lang="en-GB" dirty="0"/>
              <a:t> model om </a:t>
            </a:r>
            <a:r>
              <a:rPr lang="en-GB" dirty="0" err="1"/>
              <a:t>gericht</a:t>
            </a:r>
            <a:r>
              <a:rPr lang="en-GB" dirty="0"/>
              <a:t> </a:t>
            </a:r>
            <a:r>
              <a:rPr lang="en-GB" dirty="0" err="1"/>
              <a:t>te</a:t>
            </a:r>
            <a:r>
              <a:rPr lang="en-GB" dirty="0"/>
              <a:t> </a:t>
            </a:r>
            <a:r>
              <a:rPr lang="en-GB" dirty="0" err="1"/>
              <a:t>kijken</a:t>
            </a:r>
            <a:r>
              <a:rPr lang="en-GB" dirty="0"/>
              <a:t> </a:t>
            </a:r>
            <a:r>
              <a:rPr lang="en-GB" dirty="0" err="1"/>
              <a:t>naar</a:t>
            </a:r>
            <a:r>
              <a:rPr lang="en-GB" dirty="0"/>
              <a:t> wat </a:t>
            </a:r>
            <a:r>
              <a:rPr lang="en-GB" dirty="0" err="1"/>
              <a:t>docenten</a:t>
            </a:r>
            <a:r>
              <a:rPr lang="en-GB" dirty="0"/>
              <a:t> </a:t>
            </a:r>
            <a:r>
              <a:rPr lang="en-GB" dirty="0" err="1"/>
              <a:t>doen</a:t>
            </a:r>
            <a:r>
              <a:rPr lang="en-GB" dirty="0"/>
              <a:t> </a:t>
            </a:r>
            <a:r>
              <a:rPr lang="en-GB" dirty="0" err="1"/>
              <a:t>aan</a:t>
            </a:r>
            <a:r>
              <a:rPr lang="en-GB" dirty="0"/>
              <a:t> FE in </a:t>
            </a:r>
            <a:r>
              <a:rPr lang="en-GB" dirty="0" err="1"/>
              <a:t>hun</a:t>
            </a:r>
            <a:r>
              <a:rPr lang="en-GB" dirty="0"/>
              <a:t> (online) </a:t>
            </a:r>
            <a:r>
              <a:rPr lang="en-GB" dirty="0" err="1"/>
              <a:t>lesgeven</a:t>
            </a:r>
            <a:r>
              <a:rPr lang="en-GB" dirty="0"/>
              <a:t>.</a:t>
            </a:r>
          </a:p>
          <a:p>
            <a:pPr>
              <a:defRPr/>
            </a:pPr>
            <a:r>
              <a:rPr lang="en-GB" dirty="0"/>
              <a:t>(</a:t>
            </a:r>
            <a:r>
              <a:rPr lang="en-GB" dirty="0">
                <a:sym typeface="Wingdings" panose="05000000000000000000" pitchFamily="2" charset="2"/>
              </a:rPr>
              <a:t> </a:t>
            </a:r>
            <a:r>
              <a:rPr lang="en-GB" dirty="0" err="1"/>
              <a:t>Kort</a:t>
            </a:r>
            <a:r>
              <a:rPr lang="en-GB" dirty="0"/>
              <a:t> de </a:t>
            </a:r>
            <a:r>
              <a:rPr lang="en-GB" dirty="0" err="1"/>
              <a:t>cyclus</a:t>
            </a:r>
            <a:r>
              <a:rPr lang="en-GB" dirty="0"/>
              <a:t> </a:t>
            </a:r>
            <a:r>
              <a:rPr lang="en-GB" dirty="0" err="1"/>
              <a:t>bespreken</a:t>
            </a:r>
            <a:r>
              <a:rPr lang="en-GB" dirty="0"/>
              <a:t>, </a:t>
            </a:r>
            <a:r>
              <a:rPr lang="en-GB" dirty="0" err="1"/>
              <a:t>verborgen</a:t>
            </a:r>
            <a:r>
              <a:rPr lang="en-GB" dirty="0"/>
              <a:t> </a:t>
            </a:r>
            <a:r>
              <a:rPr lang="en-GB" dirty="0" err="1"/>
              <a:t>dia’s</a:t>
            </a:r>
            <a:r>
              <a:rPr lang="en-GB" dirty="0"/>
              <a:t> </a:t>
            </a:r>
            <a:r>
              <a:rPr lang="en-GB" dirty="0" err="1"/>
              <a:t>hierna</a:t>
            </a:r>
            <a:r>
              <a:rPr lang="en-GB" dirty="0"/>
              <a:t> </a:t>
            </a:r>
            <a:r>
              <a:rPr lang="en-GB" dirty="0" err="1"/>
              <a:t>voor</a:t>
            </a:r>
            <a:r>
              <a:rPr lang="en-GB" dirty="0"/>
              <a:t> </a:t>
            </a:r>
            <a:r>
              <a:rPr lang="en-GB" dirty="0" err="1"/>
              <a:t>evt</a:t>
            </a:r>
            <a:r>
              <a:rPr lang="en-GB" dirty="0"/>
              <a:t>. Extra </a:t>
            </a:r>
            <a:r>
              <a:rPr lang="en-GB" dirty="0" err="1"/>
              <a:t>verheldering</a:t>
            </a:r>
            <a:r>
              <a:rPr lang="en-GB" dirty="0"/>
              <a:t>)</a:t>
            </a:r>
          </a:p>
          <a:p>
            <a:pPr>
              <a:defRPr/>
            </a:pPr>
            <a:endParaRPr lang="en-GB" dirty="0"/>
          </a:p>
          <a:p>
            <a:pPr>
              <a:defRPr/>
            </a:pPr>
            <a:r>
              <a:rPr lang="en-GB" dirty="0" err="1"/>
              <a:t>Belangrijk</a:t>
            </a:r>
            <a:r>
              <a:rPr lang="en-GB" dirty="0"/>
              <a:t> </a:t>
            </a:r>
            <a:r>
              <a:rPr lang="en-GB" dirty="0" err="1"/>
              <a:t>hierbij</a:t>
            </a:r>
            <a:r>
              <a:rPr lang="en-GB" dirty="0"/>
              <a:t> is:</a:t>
            </a:r>
          </a:p>
          <a:p>
            <a:pPr marL="171450" indent="-171450">
              <a:buFontTx/>
              <a:buChar char="-"/>
              <a:defRPr/>
            </a:pPr>
            <a:r>
              <a:rPr lang="en-GB" dirty="0"/>
              <a:t>FE is </a:t>
            </a:r>
            <a:r>
              <a:rPr lang="en-GB" dirty="0" err="1"/>
              <a:t>een</a:t>
            </a:r>
            <a:r>
              <a:rPr lang="en-GB" dirty="0"/>
              <a:t> </a:t>
            </a:r>
            <a:r>
              <a:rPr lang="en-GB" dirty="0" err="1"/>
              <a:t>proces</a:t>
            </a:r>
            <a:r>
              <a:rPr lang="en-GB" dirty="0"/>
              <a:t>, </a:t>
            </a:r>
            <a:r>
              <a:rPr lang="en-GB" dirty="0" err="1"/>
              <a:t>en</a:t>
            </a:r>
            <a:r>
              <a:rPr lang="en-GB" dirty="0"/>
              <a:t> </a:t>
            </a:r>
            <a:r>
              <a:rPr lang="en-GB" dirty="0" err="1"/>
              <a:t>continu</a:t>
            </a:r>
            <a:r>
              <a:rPr lang="en-GB" dirty="0"/>
              <a:t>. </a:t>
            </a:r>
            <a:r>
              <a:rPr lang="en-GB" dirty="0" err="1"/>
              <a:t>Dus</a:t>
            </a:r>
            <a:r>
              <a:rPr lang="en-GB" dirty="0"/>
              <a:t> het </a:t>
            </a:r>
            <a:r>
              <a:rPr lang="en-GB" dirty="0" err="1"/>
              <a:t>kan</a:t>
            </a:r>
            <a:r>
              <a:rPr lang="en-GB" dirty="0"/>
              <a:t> heel </a:t>
            </a:r>
            <a:r>
              <a:rPr lang="en-GB" dirty="0" err="1"/>
              <a:t>klein</a:t>
            </a:r>
            <a:r>
              <a:rPr lang="en-GB" dirty="0"/>
              <a:t> </a:t>
            </a:r>
            <a:r>
              <a:rPr lang="en-GB" dirty="0" err="1"/>
              <a:t>zijn</a:t>
            </a:r>
            <a:r>
              <a:rPr lang="en-GB" dirty="0"/>
              <a:t> op </a:t>
            </a:r>
            <a:r>
              <a:rPr lang="en-GB" dirty="0" err="1"/>
              <a:t>momenten</a:t>
            </a:r>
            <a:r>
              <a:rPr lang="en-GB" dirty="0"/>
              <a:t> in </a:t>
            </a:r>
            <a:r>
              <a:rPr lang="en-GB" dirty="0" err="1"/>
              <a:t>je</a:t>
            </a:r>
            <a:r>
              <a:rPr lang="en-GB" dirty="0"/>
              <a:t> les, </a:t>
            </a:r>
            <a:r>
              <a:rPr lang="en-GB" dirty="0" err="1"/>
              <a:t>bijvoorbeeld</a:t>
            </a:r>
            <a:r>
              <a:rPr lang="en-GB" dirty="0"/>
              <a:t> om </a:t>
            </a:r>
            <a:r>
              <a:rPr lang="en-GB" dirty="0" err="1"/>
              <a:t>te</a:t>
            </a:r>
            <a:r>
              <a:rPr lang="en-GB" dirty="0"/>
              <a:t> </a:t>
            </a:r>
            <a:r>
              <a:rPr lang="en-GB" dirty="0" err="1"/>
              <a:t>checken</a:t>
            </a:r>
            <a:r>
              <a:rPr lang="en-GB" dirty="0"/>
              <a:t> of de </a:t>
            </a:r>
            <a:r>
              <a:rPr lang="en-GB" dirty="0" err="1"/>
              <a:t>leerlingen</a:t>
            </a:r>
            <a:r>
              <a:rPr lang="en-GB" dirty="0"/>
              <a:t> de </a:t>
            </a:r>
            <a:r>
              <a:rPr lang="en-GB" dirty="0" err="1"/>
              <a:t>leerstof</a:t>
            </a:r>
            <a:r>
              <a:rPr lang="en-GB" dirty="0"/>
              <a:t> </a:t>
            </a:r>
            <a:r>
              <a:rPr lang="en-GB" dirty="0" err="1"/>
              <a:t>voldoende</a:t>
            </a:r>
            <a:r>
              <a:rPr lang="en-GB" dirty="0"/>
              <a:t> </a:t>
            </a:r>
            <a:r>
              <a:rPr lang="en-GB" dirty="0" err="1"/>
              <a:t>snappen</a:t>
            </a:r>
            <a:r>
              <a:rPr lang="en-GB" dirty="0"/>
              <a:t> om door </a:t>
            </a:r>
            <a:r>
              <a:rPr lang="en-GB" dirty="0" err="1"/>
              <a:t>te</a:t>
            </a:r>
            <a:r>
              <a:rPr lang="en-GB" dirty="0"/>
              <a:t> </a:t>
            </a:r>
            <a:r>
              <a:rPr lang="en-GB" dirty="0" err="1"/>
              <a:t>gaan</a:t>
            </a:r>
            <a:r>
              <a:rPr lang="en-GB" dirty="0"/>
              <a:t>, maar </a:t>
            </a:r>
            <a:r>
              <a:rPr lang="en-GB" dirty="0" err="1"/>
              <a:t>kan</a:t>
            </a:r>
            <a:r>
              <a:rPr lang="en-GB" dirty="0"/>
              <a:t> </a:t>
            </a:r>
            <a:r>
              <a:rPr lang="en-GB" dirty="0" err="1"/>
              <a:t>ook</a:t>
            </a:r>
            <a:r>
              <a:rPr lang="en-GB" dirty="0"/>
              <a:t> </a:t>
            </a:r>
            <a:r>
              <a:rPr lang="en-GB" dirty="0" err="1"/>
              <a:t>een</a:t>
            </a:r>
            <a:r>
              <a:rPr lang="en-GB" dirty="0"/>
              <a:t> hele les </a:t>
            </a:r>
            <a:r>
              <a:rPr lang="en-GB" dirty="0" err="1"/>
              <a:t>zijn</a:t>
            </a:r>
            <a:r>
              <a:rPr lang="en-GB" dirty="0"/>
              <a:t> of </a:t>
            </a:r>
            <a:r>
              <a:rPr lang="en-GB" dirty="0" err="1"/>
              <a:t>meerdere</a:t>
            </a:r>
            <a:r>
              <a:rPr lang="en-GB" dirty="0"/>
              <a:t> lessen, </a:t>
            </a:r>
            <a:r>
              <a:rPr lang="en-GB" dirty="0" err="1"/>
              <a:t>bijvoorbeeld</a:t>
            </a:r>
            <a:r>
              <a:rPr lang="en-GB" dirty="0"/>
              <a:t> </a:t>
            </a:r>
            <a:r>
              <a:rPr lang="en-GB" dirty="0" err="1"/>
              <a:t>je</a:t>
            </a:r>
            <a:r>
              <a:rPr lang="en-GB" dirty="0"/>
              <a:t> </a:t>
            </a:r>
            <a:r>
              <a:rPr lang="en-GB" dirty="0" err="1"/>
              <a:t>begint</a:t>
            </a:r>
            <a:r>
              <a:rPr lang="en-GB" dirty="0"/>
              <a:t> met </a:t>
            </a:r>
            <a:r>
              <a:rPr lang="en-GB" dirty="0" err="1"/>
              <a:t>fase</a:t>
            </a:r>
            <a:r>
              <a:rPr lang="en-GB" dirty="0"/>
              <a:t> 1 </a:t>
            </a:r>
            <a:r>
              <a:rPr lang="en-GB" dirty="0" err="1"/>
              <a:t>en</a:t>
            </a:r>
            <a:r>
              <a:rPr lang="en-GB" dirty="0"/>
              <a:t> 2 in </a:t>
            </a:r>
            <a:r>
              <a:rPr lang="en-GB" dirty="0" err="1"/>
              <a:t>een</a:t>
            </a:r>
            <a:r>
              <a:rPr lang="en-GB" dirty="0"/>
              <a:t> les </a:t>
            </a:r>
            <a:r>
              <a:rPr lang="en-GB" dirty="0" err="1"/>
              <a:t>waarbij</a:t>
            </a:r>
            <a:r>
              <a:rPr lang="en-GB" dirty="0"/>
              <a:t> </a:t>
            </a:r>
            <a:r>
              <a:rPr lang="en-GB" dirty="0" err="1"/>
              <a:t>je</a:t>
            </a:r>
            <a:r>
              <a:rPr lang="en-GB" dirty="0"/>
              <a:t> de </a:t>
            </a:r>
            <a:r>
              <a:rPr lang="en-GB" dirty="0" err="1"/>
              <a:t>leerdoelen</a:t>
            </a:r>
            <a:r>
              <a:rPr lang="en-GB" dirty="0"/>
              <a:t> </a:t>
            </a:r>
            <a:r>
              <a:rPr lang="en-GB" dirty="0" err="1"/>
              <a:t>en</a:t>
            </a:r>
            <a:r>
              <a:rPr lang="en-GB" dirty="0"/>
              <a:t> </a:t>
            </a:r>
            <a:r>
              <a:rPr lang="en-GB" dirty="0" err="1"/>
              <a:t>succescriteria</a:t>
            </a:r>
            <a:r>
              <a:rPr lang="en-GB" dirty="0"/>
              <a:t> met </a:t>
            </a:r>
            <a:r>
              <a:rPr lang="en-GB" dirty="0" err="1"/>
              <a:t>leerlingen</a:t>
            </a:r>
            <a:r>
              <a:rPr lang="en-GB" dirty="0"/>
              <a:t> </a:t>
            </a:r>
            <a:r>
              <a:rPr lang="en-GB" dirty="0" err="1"/>
              <a:t>gaat</a:t>
            </a:r>
            <a:r>
              <a:rPr lang="en-GB" dirty="0"/>
              <a:t> </a:t>
            </a:r>
            <a:r>
              <a:rPr lang="en-GB" dirty="0" err="1"/>
              <a:t>opstellen</a:t>
            </a:r>
            <a:r>
              <a:rPr lang="en-GB" dirty="0"/>
              <a:t> </a:t>
            </a:r>
            <a:r>
              <a:rPr lang="en-GB" dirty="0" err="1"/>
              <a:t>en</a:t>
            </a:r>
            <a:r>
              <a:rPr lang="en-GB" dirty="0"/>
              <a:t> de </a:t>
            </a:r>
            <a:r>
              <a:rPr lang="en-GB" dirty="0" err="1"/>
              <a:t>leerlingen</a:t>
            </a:r>
            <a:r>
              <a:rPr lang="en-GB" dirty="0"/>
              <a:t> </a:t>
            </a:r>
            <a:r>
              <a:rPr lang="en-GB" dirty="0" err="1"/>
              <a:t>vervolgens</a:t>
            </a:r>
            <a:r>
              <a:rPr lang="en-GB" dirty="0"/>
              <a:t> </a:t>
            </a:r>
            <a:r>
              <a:rPr lang="en-GB" dirty="0" err="1"/>
              <a:t>een</a:t>
            </a:r>
            <a:r>
              <a:rPr lang="en-GB" dirty="0"/>
              <a:t> </a:t>
            </a:r>
            <a:r>
              <a:rPr lang="en-GB" dirty="0" err="1"/>
              <a:t>opdracht</a:t>
            </a:r>
            <a:r>
              <a:rPr lang="en-GB" dirty="0"/>
              <a:t> </a:t>
            </a:r>
            <a:r>
              <a:rPr lang="en-GB" dirty="0" err="1"/>
              <a:t>maken</a:t>
            </a:r>
            <a:r>
              <a:rPr lang="en-GB" dirty="0"/>
              <a:t> </a:t>
            </a:r>
            <a:r>
              <a:rPr lang="en-GB" dirty="0" err="1"/>
              <a:t>waarbij</a:t>
            </a:r>
            <a:r>
              <a:rPr lang="en-GB" dirty="0"/>
              <a:t> </a:t>
            </a:r>
            <a:r>
              <a:rPr lang="en-GB" dirty="0" err="1"/>
              <a:t>je</a:t>
            </a:r>
            <a:r>
              <a:rPr lang="en-GB" dirty="0"/>
              <a:t> </a:t>
            </a:r>
            <a:r>
              <a:rPr lang="en-GB" dirty="0" err="1"/>
              <a:t>als</a:t>
            </a:r>
            <a:r>
              <a:rPr lang="en-GB" dirty="0"/>
              <a:t> docent de </a:t>
            </a:r>
            <a:r>
              <a:rPr lang="en-GB" dirty="0" err="1"/>
              <a:t>informatie</a:t>
            </a:r>
            <a:r>
              <a:rPr lang="en-GB" dirty="0"/>
              <a:t> </a:t>
            </a:r>
            <a:r>
              <a:rPr lang="en-GB" dirty="0" err="1"/>
              <a:t>verzamelt</a:t>
            </a:r>
            <a:r>
              <a:rPr lang="en-GB" dirty="0"/>
              <a:t> </a:t>
            </a:r>
            <a:r>
              <a:rPr lang="en-GB" dirty="0" err="1"/>
              <a:t>en</a:t>
            </a:r>
            <a:r>
              <a:rPr lang="en-GB" dirty="0"/>
              <a:t> </a:t>
            </a:r>
            <a:r>
              <a:rPr lang="en-GB" dirty="0" err="1"/>
              <a:t>dan</a:t>
            </a:r>
            <a:r>
              <a:rPr lang="en-GB" dirty="0"/>
              <a:t> in de </a:t>
            </a:r>
            <a:r>
              <a:rPr lang="en-GB" dirty="0" err="1"/>
              <a:t>volgende</a:t>
            </a:r>
            <a:r>
              <a:rPr lang="en-GB" dirty="0"/>
              <a:t> les </a:t>
            </a:r>
            <a:r>
              <a:rPr lang="en-GB" dirty="0" err="1"/>
              <a:t>heb</a:t>
            </a:r>
            <a:r>
              <a:rPr lang="en-GB" dirty="0"/>
              <a:t> </a:t>
            </a:r>
            <a:r>
              <a:rPr lang="en-GB" dirty="0" err="1"/>
              <a:t>je</a:t>
            </a:r>
            <a:r>
              <a:rPr lang="en-GB" dirty="0"/>
              <a:t> de </a:t>
            </a:r>
            <a:r>
              <a:rPr lang="en-GB" dirty="0" err="1"/>
              <a:t>informatie</a:t>
            </a:r>
            <a:r>
              <a:rPr lang="en-GB" dirty="0"/>
              <a:t> </a:t>
            </a:r>
            <a:r>
              <a:rPr lang="en-GB" dirty="0" err="1"/>
              <a:t>geanalyseerd</a:t>
            </a:r>
            <a:r>
              <a:rPr lang="en-GB" dirty="0"/>
              <a:t> </a:t>
            </a:r>
            <a:r>
              <a:rPr lang="en-GB" dirty="0" err="1"/>
              <a:t>en</a:t>
            </a:r>
            <a:r>
              <a:rPr lang="en-GB" dirty="0"/>
              <a:t> </a:t>
            </a:r>
            <a:r>
              <a:rPr lang="en-GB" dirty="0" err="1"/>
              <a:t>geef</a:t>
            </a:r>
            <a:r>
              <a:rPr lang="en-GB" dirty="0"/>
              <a:t> </a:t>
            </a:r>
            <a:r>
              <a:rPr lang="en-GB" dirty="0" err="1"/>
              <a:t>je</a:t>
            </a:r>
            <a:r>
              <a:rPr lang="en-GB" dirty="0"/>
              <a:t> </a:t>
            </a:r>
            <a:r>
              <a:rPr lang="en-GB" dirty="0" err="1"/>
              <a:t>leerlingen</a:t>
            </a:r>
            <a:r>
              <a:rPr lang="en-GB" dirty="0"/>
              <a:t> feedback op </a:t>
            </a:r>
            <a:r>
              <a:rPr lang="en-GB" dirty="0" err="1"/>
              <a:t>hun</a:t>
            </a:r>
            <a:r>
              <a:rPr lang="en-GB" dirty="0"/>
              <a:t> </a:t>
            </a:r>
            <a:r>
              <a:rPr lang="en-GB" dirty="0" err="1"/>
              <a:t>opdracht</a:t>
            </a:r>
            <a:r>
              <a:rPr lang="en-GB" dirty="0"/>
              <a:t>. </a:t>
            </a:r>
          </a:p>
          <a:p>
            <a:pPr marL="171450" indent="-171450">
              <a:buFontTx/>
              <a:buChar char="-"/>
              <a:defRPr/>
            </a:pPr>
            <a:r>
              <a:rPr lang="en-GB" dirty="0"/>
              <a:t>De FE </a:t>
            </a:r>
            <a:r>
              <a:rPr lang="en-GB" dirty="0" err="1"/>
              <a:t>cyclus</a:t>
            </a:r>
            <a:r>
              <a:rPr lang="en-GB" dirty="0"/>
              <a:t> is </a:t>
            </a:r>
            <a:r>
              <a:rPr lang="en-GB" dirty="0" err="1"/>
              <a:t>vanuit</a:t>
            </a:r>
            <a:r>
              <a:rPr lang="en-GB" dirty="0"/>
              <a:t> de docent </a:t>
            </a:r>
            <a:r>
              <a:rPr lang="en-GB" dirty="0" err="1"/>
              <a:t>zijn</a:t>
            </a:r>
            <a:r>
              <a:rPr lang="en-GB" dirty="0"/>
              <a:t> </a:t>
            </a:r>
            <a:r>
              <a:rPr lang="en-GB" dirty="0" err="1"/>
              <a:t>activiteiten</a:t>
            </a:r>
            <a:r>
              <a:rPr lang="en-GB" dirty="0"/>
              <a:t> </a:t>
            </a:r>
            <a:r>
              <a:rPr lang="en-GB" dirty="0" err="1"/>
              <a:t>opgesteld</a:t>
            </a:r>
            <a:r>
              <a:rPr lang="en-GB" dirty="0"/>
              <a:t>. </a:t>
            </a:r>
            <a:r>
              <a:rPr lang="en-GB" dirty="0" err="1"/>
              <a:t>Dus</a:t>
            </a:r>
            <a:r>
              <a:rPr lang="en-GB" dirty="0"/>
              <a:t> wat </a:t>
            </a:r>
            <a:r>
              <a:rPr lang="en-GB" dirty="0" err="1"/>
              <a:t>doet</a:t>
            </a:r>
            <a:r>
              <a:rPr lang="en-GB" dirty="0"/>
              <a:t> de docent </a:t>
            </a:r>
            <a:r>
              <a:rPr lang="en-GB" dirty="0" err="1"/>
              <a:t>en</a:t>
            </a:r>
            <a:r>
              <a:rPr lang="en-GB" dirty="0"/>
              <a:t> </a:t>
            </a:r>
            <a:r>
              <a:rPr lang="en-GB" dirty="0" err="1"/>
              <a:t>niet</a:t>
            </a:r>
            <a:r>
              <a:rPr lang="en-GB" dirty="0"/>
              <a:t> wat </a:t>
            </a:r>
            <a:r>
              <a:rPr lang="en-GB" dirty="0" err="1"/>
              <a:t>doet</a:t>
            </a:r>
            <a:r>
              <a:rPr lang="en-GB" dirty="0"/>
              <a:t> de </a:t>
            </a:r>
            <a:r>
              <a:rPr lang="en-GB" dirty="0" err="1"/>
              <a:t>leerling</a:t>
            </a:r>
            <a:r>
              <a:rPr lang="en-GB" dirty="0"/>
              <a:t>. </a:t>
            </a:r>
            <a:r>
              <a:rPr lang="en-GB" dirty="0" err="1"/>
              <a:t>Wanneer</a:t>
            </a:r>
            <a:r>
              <a:rPr lang="en-GB" dirty="0"/>
              <a:t> </a:t>
            </a:r>
            <a:r>
              <a:rPr lang="en-GB" dirty="0" err="1"/>
              <a:t>je</a:t>
            </a:r>
            <a:r>
              <a:rPr lang="en-GB" dirty="0"/>
              <a:t> de </a:t>
            </a:r>
            <a:r>
              <a:rPr lang="en-GB" dirty="0" err="1"/>
              <a:t>leerling</a:t>
            </a:r>
            <a:r>
              <a:rPr lang="en-GB" dirty="0"/>
              <a:t> </a:t>
            </a:r>
            <a:r>
              <a:rPr lang="en-GB" dirty="0" err="1"/>
              <a:t>aan</a:t>
            </a:r>
            <a:r>
              <a:rPr lang="en-GB" dirty="0"/>
              <a:t> </a:t>
            </a:r>
            <a:r>
              <a:rPr lang="en-GB" dirty="0" err="1"/>
              <a:t>zet</a:t>
            </a:r>
            <a:r>
              <a:rPr lang="en-GB" dirty="0"/>
              <a:t> wilt </a:t>
            </a:r>
            <a:r>
              <a:rPr lang="en-GB" dirty="0" err="1"/>
              <a:t>laten</a:t>
            </a:r>
            <a:r>
              <a:rPr lang="en-GB" dirty="0"/>
              <a:t> </a:t>
            </a:r>
            <a:r>
              <a:rPr lang="en-GB" dirty="0" err="1"/>
              <a:t>zijn</a:t>
            </a:r>
            <a:r>
              <a:rPr lang="en-GB" dirty="0"/>
              <a:t>. </a:t>
            </a:r>
            <a:r>
              <a:rPr lang="en-GB" dirty="0" err="1"/>
              <a:t>Bijv</a:t>
            </a:r>
            <a:r>
              <a:rPr lang="en-GB" dirty="0"/>
              <a:t>. Met </a:t>
            </a:r>
            <a:r>
              <a:rPr lang="en-GB" dirty="0" err="1"/>
              <a:t>peerfeedback</a:t>
            </a:r>
            <a:r>
              <a:rPr lang="en-GB" dirty="0"/>
              <a:t> of </a:t>
            </a:r>
            <a:r>
              <a:rPr lang="en-GB" dirty="0" err="1"/>
              <a:t>zelf</a:t>
            </a:r>
            <a:r>
              <a:rPr lang="en-GB" dirty="0"/>
              <a:t> </a:t>
            </a:r>
            <a:r>
              <a:rPr lang="en-GB" dirty="0" err="1"/>
              <a:t>leerdoelen</a:t>
            </a:r>
            <a:r>
              <a:rPr lang="en-GB" dirty="0"/>
              <a:t> </a:t>
            </a:r>
            <a:r>
              <a:rPr lang="en-GB" dirty="0" err="1"/>
              <a:t>maken</a:t>
            </a:r>
            <a:r>
              <a:rPr lang="en-GB" dirty="0"/>
              <a:t>, </a:t>
            </a:r>
            <a:r>
              <a:rPr lang="en-GB" dirty="0" err="1"/>
              <a:t>moet</a:t>
            </a:r>
            <a:r>
              <a:rPr lang="en-GB" dirty="0"/>
              <a:t> de docent </a:t>
            </a:r>
            <a:r>
              <a:rPr lang="en-GB" dirty="0" err="1"/>
              <a:t>wel</a:t>
            </a:r>
            <a:r>
              <a:rPr lang="en-GB" dirty="0"/>
              <a:t> </a:t>
            </a:r>
            <a:r>
              <a:rPr lang="en-GB" dirty="0" err="1"/>
              <a:t>eerst</a:t>
            </a:r>
            <a:r>
              <a:rPr lang="en-GB" dirty="0"/>
              <a:t> </a:t>
            </a:r>
            <a:r>
              <a:rPr lang="en-GB" dirty="0" err="1"/>
              <a:t>dit</a:t>
            </a:r>
            <a:r>
              <a:rPr lang="en-GB" dirty="0"/>
              <a:t> </a:t>
            </a:r>
            <a:r>
              <a:rPr lang="en-GB" dirty="0" err="1"/>
              <a:t>faciliteren</a:t>
            </a:r>
            <a:r>
              <a:rPr lang="en-GB" dirty="0"/>
              <a:t> </a:t>
            </a:r>
            <a:r>
              <a:rPr lang="en-GB" dirty="0" err="1"/>
              <a:t>voordat</a:t>
            </a:r>
            <a:r>
              <a:rPr lang="en-GB" dirty="0"/>
              <a:t> </a:t>
            </a:r>
            <a:r>
              <a:rPr lang="en-GB" dirty="0" err="1"/>
              <a:t>een</a:t>
            </a:r>
            <a:r>
              <a:rPr lang="en-GB" dirty="0"/>
              <a:t> </a:t>
            </a:r>
            <a:r>
              <a:rPr lang="en-GB" dirty="0" err="1"/>
              <a:t>leerling</a:t>
            </a:r>
            <a:r>
              <a:rPr lang="en-GB" dirty="0"/>
              <a:t> </a:t>
            </a:r>
            <a:r>
              <a:rPr lang="en-GB" dirty="0" err="1"/>
              <a:t>hiermee</a:t>
            </a:r>
            <a:r>
              <a:rPr lang="en-GB" dirty="0"/>
              <a:t> </a:t>
            </a:r>
            <a:r>
              <a:rPr lang="en-GB" dirty="0" err="1"/>
              <a:t>aan</a:t>
            </a:r>
            <a:r>
              <a:rPr lang="en-GB" dirty="0"/>
              <a:t> de slag </a:t>
            </a:r>
            <a:r>
              <a:rPr lang="en-GB" dirty="0" err="1"/>
              <a:t>kan.</a:t>
            </a:r>
            <a:endParaRPr lang="en-GB" dirty="0"/>
          </a:p>
          <a:p>
            <a:pPr marL="171450" indent="-171450">
              <a:buFontTx/>
              <a:buChar char="-"/>
              <a:defRPr/>
            </a:pPr>
            <a:endParaRPr lang="en-GB" dirty="0"/>
          </a:p>
          <a:p>
            <a:pPr marL="0" indent="0">
              <a:buFontTx/>
              <a:buNone/>
              <a:defRPr/>
            </a:pPr>
            <a:r>
              <a:rPr lang="en-GB" dirty="0"/>
              <a:t>Meer </a:t>
            </a:r>
            <a:r>
              <a:rPr lang="en-GB" dirty="0" err="1"/>
              <a:t>informatie</a:t>
            </a:r>
            <a:r>
              <a:rPr lang="en-GB" dirty="0"/>
              <a:t>? </a:t>
            </a:r>
            <a:r>
              <a:rPr lang="en-GB" dirty="0" err="1"/>
              <a:t>Zie</a:t>
            </a:r>
            <a:r>
              <a:rPr lang="en-GB" dirty="0"/>
              <a:t> </a:t>
            </a:r>
            <a:r>
              <a:rPr lang="en-GB" dirty="0" err="1"/>
              <a:t>animatie</a:t>
            </a:r>
            <a:r>
              <a:rPr lang="en-GB" dirty="0"/>
              <a:t> ;) https://www.slo.nl/thema/meer/formatief-evalueren/ </a:t>
            </a:r>
          </a:p>
        </p:txBody>
      </p:sp>
      <p:sp>
        <p:nvSpPr>
          <p:cNvPr id="18436" name="Tijdelijke aanduiding voor dianummer 3">
            <a:extLst>
              <a:ext uri="{FF2B5EF4-FFF2-40B4-BE49-F238E27FC236}">
                <a16:creationId xmlns:a16="http://schemas.microsoft.com/office/drawing/2014/main" id="{1059AAB8-3A30-412E-88C5-DEA36CE1E250}"/>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7C9AB974-D650-4D62-AB9A-8D264518EE09}" type="slidenum">
              <a:rPr lang="nl-NL" altLang="nl-NL" smtClean="0">
                <a:solidFill>
                  <a:srgbClr val="000000"/>
                </a:solidFill>
                <a:latin typeface="Times New Roman" panose="02020603050405020304" pitchFamily="18" charset="0"/>
              </a:rPr>
              <a:pPr/>
              <a:t>9</a:t>
            </a:fld>
            <a:endParaRPr lang="nl-NL" altLang="nl-NL">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jdelijke aanduiding voor dia-afbeelding 1">
            <a:extLst>
              <a:ext uri="{FF2B5EF4-FFF2-40B4-BE49-F238E27FC236}">
                <a16:creationId xmlns:a16="http://schemas.microsoft.com/office/drawing/2014/main" id="{760DF674-2A30-4A1F-B14E-8F1AC120FFFD}"/>
              </a:ext>
            </a:extLst>
          </p:cNvPr>
          <p:cNvSpPr>
            <a:spLocks noGrp="1" noRot="1" noChangeAspect="1" noChangeArrowheads="1" noTextEdit="1"/>
          </p:cNvSpPr>
          <p:nvPr>
            <p:ph type="sldImg"/>
          </p:nvPr>
        </p:nvSpPr>
        <p:spPr/>
      </p:sp>
      <p:sp>
        <p:nvSpPr>
          <p:cNvPr id="62467" name="Tijdelijke aanduiding voor notities 2">
            <a:extLst>
              <a:ext uri="{FF2B5EF4-FFF2-40B4-BE49-F238E27FC236}">
                <a16:creationId xmlns:a16="http://schemas.microsoft.com/office/drawing/2014/main" id="{51B19D76-4940-4063-B683-AD9BBF4BDFF6}"/>
              </a:ext>
            </a:extLst>
          </p:cNvPr>
          <p:cNvSpPr>
            <a:spLocks noGrp="1" noChangeArrowheads="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pPr marL="171450" indent="-171450">
              <a:buFontTx/>
              <a:buChar char="-"/>
            </a:pPr>
            <a:r>
              <a:rPr lang="nl-NL" altLang="en-US" b="1" dirty="0"/>
              <a:t>Verschil tussen een </a:t>
            </a:r>
            <a:r>
              <a:rPr lang="nl-NL" altLang="en-US" b="1" dirty="0" err="1"/>
              <a:t>lesdoel</a:t>
            </a:r>
            <a:r>
              <a:rPr lang="nl-NL" altLang="en-US" b="1" dirty="0"/>
              <a:t> en een leerdoel</a:t>
            </a:r>
            <a:r>
              <a:rPr lang="nl-NL" altLang="en-US" dirty="0"/>
              <a:t>: </a:t>
            </a:r>
            <a:r>
              <a:rPr lang="nl-NL" altLang="en-US" dirty="0" err="1"/>
              <a:t>lesdoel</a:t>
            </a:r>
            <a:r>
              <a:rPr lang="nl-NL" altLang="en-US" dirty="0"/>
              <a:t> is ‘in deze les gaan we ... Leren/doen’ een soort plan van aanpak, leerdoel is ‘aan het einde van de les kan je...’ meer gericht op kennis/vaardigheid die centraal staan in jouw vak (en ook terugkomen in andere lessen). </a:t>
            </a:r>
          </a:p>
          <a:p>
            <a:pPr marL="171450" indent="-171450">
              <a:buFontTx/>
              <a:buChar char="-"/>
            </a:pPr>
            <a:r>
              <a:rPr lang="nl-NL" altLang="en-US" b="1" dirty="0"/>
              <a:t>Nadenken over de ‘essenties’ van je vak</a:t>
            </a:r>
            <a:r>
              <a:rPr lang="nl-NL" altLang="en-US" dirty="0"/>
              <a:t>: waarom is het belangrijk voor jouw vak dat leerlingen dit leren? Doorlopende leerlijnen. </a:t>
            </a:r>
          </a:p>
          <a:p>
            <a:pPr marL="171450" indent="-171450">
              <a:buFontTx/>
              <a:buChar char="-"/>
            </a:pPr>
            <a:r>
              <a:rPr lang="nl-NL" altLang="en-US" b="1" dirty="0"/>
              <a:t>Concreet verwoorden wat je wil zien bij leerlingen: </a:t>
            </a:r>
            <a:r>
              <a:rPr lang="nl-NL" altLang="en-US" dirty="0"/>
              <a:t>je leerdoelen zijn duidelijk en geven richting is </a:t>
            </a:r>
            <a:r>
              <a:rPr lang="nl-NL" altLang="en-US" dirty="0">
                <a:sym typeface="Wingdings" panose="05000000000000000000" pitchFamily="2" charset="2"/>
              </a:rPr>
              <a:t> daar gaan we samen heen</a:t>
            </a:r>
            <a:endParaRPr lang="nl-NL" altLang="en-US" b="1" dirty="0"/>
          </a:p>
          <a:p>
            <a:pPr marL="171450" indent="-171450">
              <a:buFontTx/>
              <a:buChar char="-"/>
            </a:pPr>
            <a:endParaRPr lang="en-GB" altLang="en-US" dirty="0"/>
          </a:p>
        </p:txBody>
      </p:sp>
      <p:sp>
        <p:nvSpPr>
          <p:cNvPr id="62468" name="Tijdelijke aanduiding voor dianummer 3">
            <a:extLst>
              <a:ext uri="{FF2B5EF4-FFF2-40B4-BE49-F238E27FC236}">
                <a16:creationId xmlns:a16="http://schemas.microsoft.com/office/drawing/2014/main" id="{6B653032-4D40-4C11-8F43-F756DC63C44E}"/>
              </a:ext>
            </a:extLst>
          </p:cNvPr>
          <p:cNvSpPr>
            <a:spLocks noGrp="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Microsoft YaHei" panose="020B0503020204020204" pitchFamily="34" charset="-122"/>
              </a:defRPr>
            </a:lvl9pPr>
          </a:lstStyle>
          <a:p>
            <a:fld id="{95F1F2FA-5379-4AC8-BEF7-CC8A52A26292}" type="slidenum">
              <a:rPr lang="nl-NL" altLang="nl-NL" smtClean="0">
                <a:solidFill>
                  <a:srgbClr val="000000"/>
                </a:solidFill>
                <a:latin typeface="Times New Roman" panose="02020603050405020304" pitchFamily="18" charset="0"/>
              </a:rPr>
              <a:pPr/>
              <a:t>10</a:t>
            </a:fld>
            <a:endParaRPr lang="nl-NL" altLang="nl-NL">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4329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EC65C-3DE4-473F-804D-93BA22CAF2A9}"/>
              </a:ext>
            </a:extLst>
          </p:cNvPr>
          <p:cNvSpPr>
            <a:spLocks noGrp="1"/>
          </p:cNvSpPr>
          <p:nvPr>
            <p:ph type="ctrTitle"/>
          </p:nvPr>
        </p:nvSpPr>
        <p:spPr>
          <a:xfrm>
            <a:off x="1143000" y="1122363"/>
            <a:ext cx="6858000" cy="2387600"/>
          </a:xfrm>
        </p:spPr>
        <p:txBody>
          <a:bodyPr/>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2FFA755C-D58E-491D-8F08-526E11ADF1C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Rectangle 2">
            <a:extLst>
              <a:ext uri="{FF2B5EF4-FFF2-40B4-BE49-F238E27FC236}">
                <a16:creationId xmlns:a16="http://schemas.microsoft.com/office/drawing/2014/main" id="{E3AE2F8E-6A1E-411A-84B2-2A8FD51CECF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FD3001E6-3214-429B-94A8-D6983A88852B}"/>
              </a:ext>
            </a:extLst>
          </p:cNvPr>
          <p:cNvSpPr>
            <a:spLocks noGrp="1" noChangeArrowheads="1"/>
          </p:cNvSpPr>
          <p:nvPr>
            <p:ph type="sldNum" idx="11"/>
          </p:nvPr>
        </p:nvSpPr>
        <p:spPr>
          <a:ln/>
        </p:spPr>
        <p:txBody>
          <a:bodyPr/>
          <a:lstStyle>
            <a:lvl1pPr>
              <a:defRPr/>
            </a:lvl1pPr>
          </a:lstStyle>
          <a:p>
            <a:pPr>
              <a:defRPr/>
            </a:pPr>
            <a:fld id="{9A87FC3B-7A37-46D1-98C2-BC67D8D8421D}" type="slidenum">
              <a:rPr lang="nl-NL" altLang="nl-NL"/>
              <a:pPr>
                <a:defRPr/>
              </a:pPr>
              <a:t>‹nr.›</a:t>
            </a:fld>
            <a:endParaRPr lang="nl-NL" altLang="nl-NL"/>
          </a:p>
        </p:txBody>
      </p:sp>
    </p:spTree>
    <p:extLst>
      <p:ext uri="{BB962C8B-B14F-4D97-AF65-F5344CB8AC3E}">
        <p14:creationId xmlns:p14="http://schemas.microsoft.com/office/powerpoint/2010/main" val="68177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D8BB1-98F1-4DFC-90C4-D43CC3205F19}"/>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3C6B6C58-664B-4F70-8B9F-DF0341E12B9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Rectangle 2">
            <a:extLst>
              <a:ext uri="{FF2B5EF4-FFF2-40B4-BE49-F238E27FC236}">
                <a16:creationId xmlns:a16="http://schemas.microsoft.com/office/drawing/2014/main" id="{3981C19E-151C-409E-829D-1B63B3F38B80}"/>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2825D4E1-1BCE-4FA6-9099-5CDA6C3DEEBF}"/>
              </a:ext>
            </a:extLst>
          </p:cNvPr>
          <p:cNvSpPr>
            <a:spLocks noGrp="1" noChangeArrowheads="1"/>
          </p:cNvSpPr>
          <p:nvPr>
            <p:ph type="sldNum" idx="11"/>
          </p:nvPr>
        </p:nvSpPr>
        <p:spPr>
          <a:ln/>
        </p:spPr>
        <p:txBody>
          <a:bodyPr/>
          <a:lstStyle>
            <a:lvl1pPr>
              <a:defRPr/>
            </a:lvl1pPr>
          </a:lstStyle>
          <a:p>
            <a:pPr>
              <a:defRPr/>
            </a:pPr>
            <a:fld id="{5925E4F0-4FBC-47BE-8FE7-566E5B1D9069}" type="slidenum">
              <a:rPr lang="nl-NL" altLang="nl-NL"/>
              <a:pPr>
                <a:defRPr/>
              </a:pPr>
              <a:t>‹nr.›</a:t>
            </a:fld>
            <a:endParaRPr lang="nl-NL" altLang="nl-NL"/>
          </a:p>
        </p:txBody>
      </p:sp>
    </p:spTree>
    <p:extLst>
      <p:ext uri="{BB962C8B-B14F-4D97-AF65-F5344CB8AC3E}">
        <p14:creationId xmlns:p14="http://schemas.microsoft.com/office/powerpoint/2010/main" val="257907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94F9F0D-74A8-4B9A-9DB8-4C291205304A}"/>
              </a:ext>
            </a:extLst>
          </p:cNvPr>
          <p:cNvSpPr>
            <a:spLocks noGrp="1"/>
          </p:cNvSpPr>
          <p:nvPr>
            <p:ph type="title" orient="vert"/>
          </p:nvPr>
        </p:nvSpPr>
        <p:spPr>
          <a:xfrm>
            <a:off x="6629400" y="1122363"/>
            <a:ext cx="2055813" cy="4457700"/>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A06BF880-0B39-419C-BD5D-D511891F5D44}"/>
              </a:ext>
            </a:extLst>
          </p:cNvPr>
          <p:cNvSpPr>
            <a:spLocks noGrp="1"/>
          </p:cNvSpPr>
          <p:nvPr>
            <p:ph type="body" orient="vert" idx="1"/>
          </p:nvPr>
        </p:nvSpPr>
        <p:spPr>
          <a:xfrm>
            <a:off x="457200" y="1122363"/>
            <a:ext cx="6019800" cy="44577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Rectangle 2">
            <a:extLst>
              <a:ext uri="{FF2B5EF4-FFF2-40B4-BE49-F238E27FC236}">
                <a16:creationId xmlns:a16="http://schemas.microsoft.com/office/drawing/2014/main" id="{2EFF6874-390E-4A37-BE0D-33ED6257A819}"/>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27FAFD98-EEE7-4EC0-955D-8033EAB91F77}"/>
              </a:ext>
            </a:extLst>
          </p:cNvPr>
          <p:cNvSpPr>
            <a:spLocks noGrp="1" noChangeArrowheads="1"/>
          </p:cNvSpPr>
          <p:nvPr>
            <p:ph type="sldNum" idx="11"/>
          </p:nvPr>
        </p:nvSpPr>
        <p:spPr>
          <a:ln/>
        </p:spPr>
        <p:txBody>
          <a:bodyPr/>
          <a:lstStyle>
            <a:lvl1pPr>
              <a:defRPr/>
            </a:lvl1pPr>
          </a:lstStyle>
          <a:p>
            <a:pPr>
              <a:defRPr/>
            </a:pPr>
            <a:fld id="{BE091569-1D42-4B53-B23E-48556E94BF91}" type="slidenum">
              <a:rPr lang="nl-NL" altLang="nl-NL"/>
              <a:pPr>
                <a:defRPr/>
              </a:pPr>
              <a:t>‹nr.›</a:t>
            </a:fld>
            <a:endParaRPr lang="nl-NL" altLang="nl-NL"/>
          </a:p>
        </p:txBody>
      </p:sp>
    </p:spTree>
    <p:extLst>
      <p:ext uri="{BB962C8B-B14F-4D97-AF65-F5344CB8AC3E}">
        <p14:creationId xmlns:p14="http://schemas.microsoft.com/office/powerpoint/2010/main" val="3928616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7B8362-8E0A-4B44-9CC6-FAB6B8078D04}"/>
              </a:ext>
            </a:extLst>
          </p:cNvPr>
          <p:cNvSpPr>
            <a:spLocks noGrp="1"/>
          </p:cNvSpPr>
          <p:nvPr>
            <p:ph type="title"/>
          </p:nvPr>
        </p:nvSpPr>
        <p:spPr>
          <a:xfrm>
            <a:off x="685800" y="1122363"/>
            <a:ext cx="7770813" cy="2386012"/>
          </a:xfrm>
        </p:spPr>
        <p:txBody>
          <a:bodyPr/>
          <a:lstStyle/>
          <a:p>
            <a:r>
              <a:rPr lang="nl-NL"/>
              <a:t>Klik om stijl te bewerken</a:t>
            </a:r>
            <a:endParaRPr lang="en-GB"/>
          </a:p>
        </p:txBody>
      </p:sp>
      <p:sp>
        <p:nvSpPr>
          <p:cNvPr id="3" name="Rectangle 2">
            <a:extLst>
              <a:ext uri="{FF2B5EF4-FFF2-40B4-BE49-F238E27FC236}">
                <a16:creationId xmlns:a16="http://schemas.microsoft.com/office/drawing/2014/main" id="{0551F2DE-F646-4B97-A78A-4417A8E90E58}"/>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E1FD76D3-F3E7-4365-8E9E-C32208D52CB9}"/>
              </a:ext>
            </a:extLst>
          </p:cNvPr>
          <p:cNvSpPr>
            <a:spLocks noGrp="1" noChangeArrowheads="1"/>
          </p:cNvSpPr>
          <p:nvPr>
            <p:ph type="sldNum" idx="11"/>
          </p:nvPr>
        </p:nvSpPr>
        <p:spPr>
          <a:ln/>
        </p:spPr>
        <p:txBody>
          <a:bodyPr/>
          <a:lstStyle>
            <a:lvl1pPr>
              <a:defRPr/>
            </a:lvl1pPr>
          </a:lstStyle>
          <a:p>
            <a:pPr>
              <a:defRPr/>
            </a:pPr>
            <a:fld id="{B7A75C4E-A879-4CC1-8FE3-8A9E06AA6CC3}" type="slidenum">
              <a:rPr lang="nl-NL" altLang="nl-NL"/>
              <a:pPr>
                <a:defRPr/>
              </a:pPr>
              <a:t>‹nr.›</a:t>
            </a:fld>
            <a:endParaRPr lang="nl-NL" altLang="nl-NL"/>
          </a:p>
        </p:txBody>
      </p:sp>
    </p:spTree>
    <p:extLst>
      <p:ext uri="{BB962C8B-B14F-4D97-AF65-F5344CB8AC3E}">
        <p14:creationId xmlns:p14="http://schemas.microsoft.com/office/powerpoint/2010/main" val="2941928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B0215C-20C4-4873-B7A2-F5036EE8E673}"/>
              </a:ext>
            </a:extLst>
          </p:cNvPr>
          <p:cNvSpPr>
            <a:spLocks noGrp="1"/>
          </p:cNvSpPr>
          <p:nvPr>
            <p:ph type="ctrTitle"/>
          </p:nvPr>
        </p:nvSpPr>
        <p:spPr>
          <a:xfrm>
            <a:off x="1143000" y="1122363"/>
            <a:ext cx="6858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16="http://schemas.microsoft.com/office/drawing/2014/main" id="{2581F4C2-4C01-495C-A8D0-000DE302A2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Rectangle 3">
            <a:extLst>
              <a:ext uri="{FF2B5EF4-FFF2-40B4-BE49-F238E27FC236}">
                <a16:creationId xmlns:a16="http://schemas.microsoft.com/office/drawing/2014/main" id="{5017F426-15E6-4299-BDAB-F8223FEE1102}"/>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36ED6E41-F486-4DF5-9A4A-7AB2E11AF57B}"/>
              </a:ext>
            </a:extLst>
          </p:cNvPr>
          <p:cNvSpPr>
            <a:spLocks noGrp="1" noChangeArrowheads="1"/>
          </p:cNvSpPr>
          <p:nvPr>
            <p:ph type="sldNum" idx="11"/>
          </p:nvPr>
        </p:nvSpPr>
        <p:spPr>
          <a:ln/>
        </p:spPr>
        <p:txBody>
          <a:bodyPr/>
          <a:lstStyle>
            <a:lvl1pPr>
              <a:defRPr/>
            </a:lvl1pPr>
          </a:lstStyle>
          <a:p>
            <a:pPr>
              <a:defRPr/>
            </a:pPr>
            <a:fld id="{17520261-C182-4014-9003-9CD619A65CC1}" type="slidenum">
              <a:rPr lang="nl-NL" altLang="nl-NL"/>
              <a:pPr>
                <a:defRPr/>
              </a:pPr>
              <a:t>‹nr.›</a:t>
            </a:fld>
            <a:endParaRPr lang="nl-NL" altLang="nl-NL"/>
          </a:p>
        </p:txBody>
      </p:sp>
    </p:spTree>
    <p:extLst>
      <p:ext uri="{BB962C8B-B14F-4D97-AF65-F5344CB8AC3E}">
        <p14:creationId xmlns:p14="http://schemas.microsoft.com/office/powerpoint/2010/main" val="129921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A61A0-3D9D-4207-8670-31A275C8DBF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515DB842-CB93-4984-93C4-9C763D7716AF}"/>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Rectangle 3">
            <a:extLst>
              <a:ext uri="{FF2B5EF4-FFF2-40B4-BE49-F238E27FC236}">
                <a16:creationId xmlns:a16="http://schemas.microsoft.com/office/drawing/2014/main" id="{E13B8F5B-9B93-4418-BBC7-A6061D0CF8FC}"/>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2E5BA00E-D427-43C9-98D1-D739D716C069}"/>
              </a:ext>
            </a:extLst>
          </p:cNvPr>
          <p:cNvSpPr>
            <a:spLocks noGrp="1" noChangeArrowheads="1"/>
          </p:cNvSpPr>
          <p:nvPr>
            <p:ph type="sldNum" idx="11"/>
          </p:nvPr>
        </p:nvSpPr>
        <p:spPr>
          <a:ln/>
        </p:spPr>
        <p:txBody>
          <a:bodyPr/>
          <a:lstStyle>
            <a:lvl1pPr>
              <a:defRPr/>
            </a:lvl1pPr>
          </a:lstStyle>
          <a:p>
            <a:pPr>
              <a:defRPr/>
            </a:pPr>
            <a:fld id="{1E0D1B33-DA99-46AF-8D13-590C4BAB6C3E}" type="slidenum">
              <a:rPr lang="nl-NL" altLang="nl-NL"/>
              <a:pPr>
                <a:defRPr/>
              </a:pPr>
              <a:t>‹nr.›</a:t>
            </a:fld>
            <a:endParaRPr lang="nl-NL" altLang="nl-NL"/>
          </a:p>
        </p:txBody>
      </p:sp>
    </p:spTree>
    <p:extLst>
      <p:ext uri="{BB962C8B-B14F-4D97-AF65-F5344CB8AC3E}">
        <p14:creationId xmlns:p14="http://schemas.microsoft.com/office/powerpoint/2010/main" val="314096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4D657C-5E37-4EBA-BF78-BB9A40C1F92C}"/>
              </a:ext>
            </a:extLst>
          </p:cNvPr>
          <p:cNvSpPr>
            <a:spLocks noGrp="1"/>
          </p:cNvSpPr>
          <p:nvPr>
            <p:ph type="title"/>
          </p:nvPr>
        </p:nvSpPr>
        <p:spPr>
          <a:xfrm>
            <a:off x="623888" y="1709738"/>
            <a:ext cx="78867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99E63EE2-F002-4B3E-8245-DC89F5D60B8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3">
            <a:extLst>
              <a:ext uri="{FF2B5EF4-FFF2-40B4-BE49-F238E27FC236}">
                <a16:creationId xmlns:a16="http://schemas.microsoft.com/office/drawing/2014/main" id="{A8222DC1-D3EE-4E19-BA76-079A7560E4FE}"/>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28720EF5-ADD0-48D1-AC69-1F5AABEFEE4D}"/>
              </a:ext>
            </a:extLst>
          </p:cNvPr>
          <p:cNvSpPr>
            <a:spLocks noGrp="1" noChangeArrowheads="1"/>
          </p:cNvSpPr>
          <p:nvPr>
            <p:ph type="sldNum" idx="11"/>
          </p:nvPr>
        </p:nvSpPr>
        <p:spPr>
          <a:ln/>
        </p:spPr>
        <p:txBody>
          <a:bodyPr/>
          <a:lstStyle>
            <a:lvl1pPr>
              <a:defRPr/>
            </a:lvl1pPr>
          </a:lstStyle>
          <a:p>
            <a:pPr>
              <a:defRPr/>
            </a:pPr>
            <a:fld id="{9BD48AB2-FA13-45E3-9674-BB1BBF2ED6A6}" type="slidenum">
              <a:rPr lang="nl-NL" altLang="nl-NL"/>
              <a:pPr>
                <a:defRPr/>
              </a:pPr>
              <a:t>‹nr.›</a:t>
            </a:fld>
            <a:endParaRPr lang="nl-NL" altLang="nl-NL"/>
          </a:p>
        </p:txBody>
      </p:sp>
    </p:spTree>
    <p:extLst>
      <p:ext uri="{BB962C8B-B14F-4D97-AF65-F5344CB8AC3E}">
        <p14:creationId xmlns:p14="http://schemas.microsoft.com/office/powerpoint/2010/main" val="984293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488C6-BB2F-4657-93A3-0FA454718A32}"/>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E2006434-16D5-4DD9-9345-D1CF7485B12D}"/>
              </a:ext>
            </a:extLst>
          </p:cNvPr>
          <p:cNvSpPr>
            <a:spLocks noGrp="1"/>
          </p:cNvSpPr>
          <p:nvPr>
            <p:ph sz="half" idx="1"/>
          </p:nvPr>
        </p:nvSpPr>
        <p:spPr>
          <a:xfrm>
            <a:off x="628650" y="1825625"/>
            <a:ext cx="3865563" cy="43497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D5608F2D-B075-4CAF-B7E4-FB77903FC35A}"/>
              </a:ext>
            </a:extLst>
          </p:cNvPr>
          <p:cNvSpPr>
            <a:spLocks noGrp="1"/>
          </p:cNvSpPr>
          <p:nvPr>
            <p:ph sz="half" idx="2"/>
          </p:nvPr>
        </p:nvSpPr>
        <p:spPr>
          <a:xfrm>
            <a:off x="4646613" y="1825625"/>
            <a:ext cx="3867150" cy="434975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Rectangle 3">
            <a:extLst>
              <a:ext uri="{FF2B5EF4-FFF2-40B4-BE49-F238E27FC236}">
                <a16:creationId xmlns:a16="http://schemas.microsoft.com/office/drawing/2014/main" id="{B71BCEF6-C2BE-4A73-A942-60AAF7A8D67C}"/>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7A2076CC-63BA-45E2-8EC7-30BF9075E952}"/>
              </a:ext>
            </a:extLst>
          </p:cNvPr>
          <p:cNvSpPr>
            <a:spLocks noGrp="1" noChangeArrowheads="1"/>
          </p:cNvSpPr>
          <p:nvPr>
            <p:ph type="sldNum" idx="11"/>
          </p:nvPr>
        </p:nvSpPr>
        <p:spPr>
          <a:ln/>
        </p:spPr>
        <p:txBody>
          <a:bodyPr/>
          <a:lstStyle>
            <a:lvl1pPr>
              <a:defRPr/>
            </a:lvl1pPr>
          </a:lstStyle>
          <a:p>
            <a:pPr>
              <a:defRPr/>
            </a:pPr>
            <a:fld id="{77984BEC-03A1-4E1A-8BB3-72ED280C22CE}" type="slidenum">
              <a:rPr lang="nl-NL" altLang="nl-NL"/>
              <a:pPr>
                <a:defRPr/>
              </a:pPr>
              <a:t>‹nr.›</a:t>
            </a:fld>
            <a:endParaRPr lang="nl-NL" altLang="nl-NL"/>
          </a:p>
        </p:txBody>
      </p:sp>
    </p:spTree>
    <p:extLst>
      <p:ext uri="{BB962C8B-B14F-4D97-AF65-F5344CB8AC3E}">
        <p14:creationId xmlns:p14="http://schemas.microsoft.com/office/powerpoint/2010/main" val="2711780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15FC6-F6F5-4400-803C-5BB8D150F955}"/>
              </a:ext>
            </a:extLst>
          </p:cNvPr>
          <p:cNvSpPr>
            <a:spLocks noGrp="1"/>
          </p:cNvSpPr>
          <p:nvPr>
            <p:ph type="title"/>
          </p:nvPr>
        </p:nvSpPr>
        <p:spPr>
          <a:xfrm>
            <a:off x="630238" y="365125"/>
            <a:ext cx="78867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CC18D8AD-E504-4D09-BB30-67DAD6CCF9D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8A20344A-8948-451D-939B-A648B50423E9}"/>
              </a:ext>
            </a:extLst>
          </p:cNvPr>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12960785-5494-41DB-9838-BF917381848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76913AF6-ECF2-400E-A90D-3F40F14EE999}"/>
              </a:ext>
            </a:extLst>
          </p:cNvPr>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Rectangle 3">
            <a:extLst>
              <a:ext uri="{FF2B5EF4-FFF2-40B4-BE49-F238E27FC236}">
                <a16:creationId xmlns:a16="http://schemas.microsoft.com/office/drawing/2014/main" id="{2AAA3FF7-6281-4B32-B48F-714B3D6336DB}"/>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5">
            <a:extLst>
              <a:ext uri="{FF2B5EF4-FFF2-40B4-BE49-F238E27FC236}">
                <a16:creationId xmlns:a16="http://schemas.microsoft.com/office/drawing/2014/main" id="{56AA9379-3B8C-4DB8-AA02-F8B3CB63B7F0}"/>
              </a:ext>
            </a:extLst>
          </p:cNvPr>
          <p:cNvSpPr>
            <a:spLocks noGrp="1" noChangeArrowheads="1"/>
          </p:cNvSpPr>
          <p:nvPr>
            <p:ph type="sldNum" idx="11"/>
          </p:nvPr>
        </p:nvSpPr>
        <p:spPr>
          <a:ln/>
        </p:spPr>
        <p:txBody>
          <a:bodyPr/>
          <a:lstStyle>
            <a:lvl1pPr>
              <a:defRPr/>
            </a:lvl1pPr>
          </a:lstStyle>
          <a:p>
            <a:pPr>
              <a:defRPr/>
            </a:pPr>
            <a:fld id="{A008EE19-45AE-47D4-A553-B9F305E55549}" type="slidenum">
              <a:rPr lang="nl-NL" altLang="nl-NL"/>
              <a:pPr>
                <a:defRPr/>
              </a:pPr>
              <a:t>‹nr.›</a:t>
            </a:fld>
            <a:endParaRPr lang="nl-NL" altLang="nl-NL"/>
          </a:p>
        </p:txBody>
      </p:sp>
    </p:spTree>
    <p:extLst>
      <p:ext uri="{BB962C8B-B14F-4D97-AF65-F5344CB8AC3E}">
        <p14:creationId xmlns:p14="http://schemas.microsoft.com/office/powerpoint/2010/main" val="1476571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C654A5-4723-46B8-81DA-43C622DB5982}"/>
              </a:ext>
            </a:extLst>
          </p:cNvPr>
          <p:cNvSpPr>
            <a:spLocks noGrp="1"/>
          </p:cNvSpPr>
          <p:nvPr>
            <p:ph type="title"/>
          </p:nvPr>
        </p:nvSpPr>
        <p:spPr/>
        <p:txBody>
          <a:bodyPr/>
          <a:lstStyle/>
          <a:p>
            <a:r>
              <a:rPr lang="nl-NL"/>
              <a:t>Klik om stijl te bewerken</a:t>
            </a:r>
            <a:endParaRPr lang="en-GB"/>
          </a:p>
        </p:txBody>
      </p:sp>
      <p:sp>
        <p:nvSpPr>
          <p:cNvPr id="3" name="Rectangle 3">
            <a:extLst>
              <a:ext uri="{FF2B5EF4-FFF2-40B4-BE49-F238E27FC236}">
                <a16:creationId xmlns:a16="http://schemas.microsoft.com/office/drawing/2014/main" id="{DD39C7D8-142C-4557-888C-72D28691A0DB}"/>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5">
            <a:extLst>
              <a:ext uri="{FF2B5EF4-FFF2-40B4-BE49-F238E27FC236}">
                <a16:creationId xmlns:a16="http://schemas.microsoft.com/office/drawing/2014/main" id="{6DBFC030-35FA-4105-B498-2185D605508F}"/>
              </a:ext>
            </a:extLst>
          </p:cNvPr>
          <p:cNvSpPr>
            <a:spLocks noGrp="1" noChangeArrowheads="1"/>
          </p:cNvSpPr>
          <p:nvPr>
            <p:ph type="sldNum" idx="11"/>
          </p:nvPr>
        </p:nvSpPr>
        <p:spPr>
          <a:ln/>
        </p:spPr>
        <p:txBody>
          <a:bodyPr/>
          <a:lstStyle>
            <a:lvl1pPr>
              <a:defRPr/>
            </a:lvl1pPr>
          </a:lstStyle>
          <a:p>
            <a:pPr>
              <a:defRPr/>
            </a:pPr>
            <a:fld id="{DEC9A074-F285-46B6-B639-B20A7E6E2675}" type="slidenum">
              <a:rPr lang="nl-NL" altLang="nl-NL"/>
              <a:pPr>
                <a:defRPr/>
              </a:pPr>
              <a:t>‹nr.›</a:t>
            </a:fld>
            <a:endParaRPr lang="nl-NL" altLang="nl-NL"/>
          </a:p>
        </p:txBody>
      </p:sp>
    </p:spTree>
    <p:extLst>
      <p:ext uri="{BB962C8B-B14F-4D97-AF65-F5344CB8AC3E}">
        <p14:creationId xmlns:p14="http://schemas.microsoft.com/office/powerpoint/2010/main" val="2469498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AD61154-5A2D-4369-BB71-A53662FAAE1C}"/>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5">
            <a:extLst>
              <a:ext uri="{FF2B5EF4-FFF2-40B4-BE49-F238E27FC236}">
                <a16:creationId xmlns:a16="http://schemas.microsoft.com/office/drawing/2014/main" id="{64D97F24-061B-4643-A7F8-1A8074A93637}"/>
              </a:ext>
            </a:extLst>
          </p:cNvPr>
          <p:cNvSpPr>
            <a:spLocks noGrp="1" noChangeArrowheads="1"/>
          </p:cNvSpPr>
          <p:nvPr>
            <p:ph type="sldNum" idx="11"/>
          </p:nvPr>
        </p:nvSpPr>
        <p:spPr>
          <a:ln/>
        </p:spPr>
        <p:txBody>
          <a:bodyPr/>
          <a:lstStyle>
            <a:lvl1pPr>
              <a:defRPr/>
            </a:lvl1pPr>
          </a:lstStyle>
          <a:p>
            <a:pPr>
              <a:defRPr/>
            </a:pPr>
            <a:fld id="{8E3FBB7B-C21E-4B50-840A-2600A76CEDA8}" type="slidenum">
              <a:rPr lang="nl-NL" altLang="nl-NL"/>
              <a:pPr>
                <a:defRPr/>
              </a:pPr>
              <a:t>‹nr.›</a:t>
            </a:fld>
            <a:endParaRPr lang="nl-NL" altLang="nl-NL"/>
          </a:p>
        </p:txBody>
      </p:sp>
    </p:spTree>
    <p:extLst>
      <p:ext uri="{BB962C8B-B14F-4D97-AF65-F5344CB8AC3E}">
        <p14:creationId xmlns:p14="http://schemas.microsoft.com/office/powerpoint/2010/main" val="742752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44FA2-2366-4802-AE72-31EAA600FBAC}"/>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618868A-1851-45DB-A660-D72CB52E385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Rectangle 2">
            <a:extLst>
              <a:ext uri="{FF2B5EF4-FFF2-40B4-BE49-F238E27FC236}">
                <a16:creationId xmlns:a16="http://schemas.microsoft.com/office/drawing/2014/main" id="{586FB613-1579-4380-8A42-58FA988EAC63}"/>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AFE30B63-5E1F-48F7-B31C-1ACE5896D582}"/>
              </a:ext>
            </a:extLst>
          </p:cNvPr>
          <p:cNvSpPr>
            <a:spLocks noGrp="1" noChangeArrowheads="1"/>
          </p:cNvSpPr>
          <p:nvPr>
            <p:ph type="sldNum" idx="11"/>
          </p:nvPr>
        </p:nvSpPr>
        <p:spPr>
          <a:ln/>
        </p:spPr>
        <p:txBody>
          <a:bodyPr/>
          <a:lstStyle>
            <a:lvl1pPr>
              <a:defRPr/>
            </a:lvl1pPr>
          </a:lstStyle>
          <a:p>
            <a:pPr>
              <a:defRPr/>
            </a:pPr>
            <a:fld id="{D27D87D3-026B-4904-BA83-1D1624585D4D}" type="slidenum">
              <a:rPr lang="nl-NL" altLang="nl-NL"/>
              <a:pPr>
                <a:defRPr/>
              </a:pPr>
              <a:t>‹nr.›</a:t>
            </a:fld>
            <a:endParaRPr lang="nl-NL" altLang="nl-NL"/>
          </a:p>
        </p:txBody>
      </p:sp>
    </p:spTree>
    <p:extLst>
      <p:ext uri="{BB962C8B-B14F-4D97-AF65-F5344CB8AC3E}">
        <p14:creationId xmlns:p14="http://schemas.microsoft.com/office/powerpoint/2010/main" val="1794381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30BB4-6611-40E4-AF2B-DF0C17DEF08E}"/>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9C118531-853D-463A-9631-827737DCD68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F0AADF36-23C5-493F-8F8B-A8615A0278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CE0C618D-F50E-4B4A-89EF-BC8BBB190067}"/>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21888087-8289-428B-A6FE-CB0C53E890E6}"/>
              </a:ext>
            </a:extLst>
          </p:cNvPr>
          <p:cNvSpPr>
            <a:spLocks noGrp="1" noChangeArrowheads="1"/>
          </p:cNvSpPr>
          <p:nvPr>
            <p:ph type="sldNum" idx="11"/>
          </p:nvPr>
        </p:nvSpPr>
        <p:spPr>
          <a:ln/>
        </p:spPr>
        <p:txBody>
          <a:bodyPr/>
          <a:lstStyle>
            <a:lvl1pPr>
              <a:defRPr/>
            </a:lvl1pPr>
          </a:lstStyle>
          <a:p>
            <a:pPr>
              <a:defRPr/>
            </a:pPr>
            <a:fld id="{F1E8B05B-DC73-4932-9F5E-8783866D2462}" type="slidenum">
              <a:rPr lang="nl-NL" altLang="nl-NL"/>
              <a:pPr>
                <a:defRPr/>
              </a:pPr>
              <a:t>‹nr.›</a:t>
            </a:fld>
            <a:endParaRPr lang="nl-NL" altLang="nl-NL"/>
          </a:p>
        </p:txBody>
      </p:sp>
    </p:spTree>
    <p:extLst>
      <p:ext uri="{BB962C8B-B14F-4D97-AF65-F5344CB8AC3E}">
        <p14:creationId xmlns:p14="http://schemas.microsoft.com/office/powerpoint/2010/main" val="1995699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CED2-FB83-423D-AF6B-E7CA24113CEC}"/>
              </a:ext>
            </a:extLst>
          </p:cNvPr>
          <p:cNvSpPr>
            <a:spLocks noGrp="1"/>
          </p:cNvSpPr>
          <p:nvPr>
            <p:ph type="title"/>
          </p:nvPr>
        </p:nvSpPr>
        <p:spPr>
          <a:xfrm>
            <a:off x="630238" y="457200"/>
            <a:ext cx="2949575"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48F68E20-DBAA-42A4-AE57-B806398486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ijdelijke aanduiding voor tekst 3">
            <a:extLst>
              <a:ext uri="{FF2B5EF4-FFF2-40B4-BE49-F238E27FC236}">
                <a16:creationId xmlns:a16="http://schemas.microsoft.com/office/drawing/2014/main" id="{9A211A02-8C60-41A9-B01E-5150DB1E25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3">
            <a:extLst>
              <a:ext uri="{FF2B5EF4-FFF2-40B4-BE49-F238E27FC236}">
                <a16:creationId xmlns:a16="http://schemas.microsoft.com/office/drawing/2014/main" id="{CC3D3210-A835-4E4D-9E37-F45E797E2060}"/>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5">
            <a:extLst>
              <a:ext uri="{FF2B5EF4-FFF2-40B4-BE49-F238E27FC236}">
                <a16:creationId xmlns:a16="http://schemas.microsoft.com/office/drawing/2014/main" id="{D41C5F5C-2671-4154-BB9D-8E7E64263F5C}"/>
              </a:ext>
            </a:extLst>
          </p:cNvPr>
          <p:cNvSpPr>
            <a:spLocks noGrp="1" noChangeArrowheads="1"/>
          </p:cNvSpPr>
          <p:nvPr>
            <p:ph type="sldNum" idx="11"/>
          </p:nvPr>
        </p:nvSpPr>
        <p:spPr>
          <a:ln/>
        </p:spPr>
        <p:txBody>
          <a:bodyPr/>
          <a:lstStyle>
            <a:lvl1pPr>
              <a:defRPr/>
            </a:lvl1pPr>
          </a:lstStyle>
          <a:p>
            <a:pPr>
              <a:defRPr/>
            </a:pPr>
            <a:fld id="{E406B0FA-9A8D-44FA-8F91-0333CACDB88E}" type="slidenum">
              <a:rPr lang="nl-NL" altLang="nl-NL"/>
              <a:pPr>
                <a:defRPr/>
              </a:pPr>
              <a:t>‹nr.›</a:t>
            </a:fld>
            <a:endParaRPr lang="nl-NL" altLang="nl-NL"/>
          </a:p>
        </p:txBody>
      </p:sp>
    </p:spTree>
    <p:extLst>
      <p:ext uri="{BB962C8B-B14F-4D97-AF65-F5344CB8AC3E}">
        <p14:creationId xmlns:p14="http://schemas.microsoft.com/office/powerpoint/2010/main" val="4247241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FF302-F743-447E-9A30-7A19222CCA67}"/>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EAC7B250-9D10-4BCD-8A94-A00F29007EFE}"/>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Rectangle 3">
            <a:extLst>
              <a:ext uri="{FF2B5EF4-FFF2-40B4-BE49-F238E27FC236}">
                <a16:creationId xmlns:a16="http://schemas.microsoft.com/office/drawing/2014/main" id="{8E520BD8-2588-4126-B9E9-D2526DCF50DF}"/>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23D966BA-BC31-47BF-A202-2D5B06BF2F44}"/>
              </a:ext>
            </a:extLst>
          </p:cNvPr>
          <p:cNvSpPr>
            <a:spLocks noGrp="1" noChangeArrowheads="1"/>
          </p:cNvSpPr>
          <p:nvPr>
            <p:ph type="sldNum" idx="11"/>
          </p:nvPr>
        </p:nvSpPr>
        <p:spPr>
          <a:ln/>
        </p:spPr>
        <p:txBody>
          <a:bodyPr/>
          <a:lstStyle>
            <a:lvl1pPr>
              <a:defRPr/>
            </a:lvl1pPr>
          </a:lstStyle>
          <a:p>
            <a:pPr>
              <a:defRPr/>
            </a:pPr>
            <a:fld id="{3CB92D2F-3AC2-4A96-B45D-FA96E319B6BC}" type="slidenum">
              <a:rPr lang="nl-NL" altLang="nl-NL"/>
              <a:pPr>
                <a:defRPr/>
              </a:pPr>
              <a:t>‹nr.›</a:t>
            </a:fld>
            <a:endParaRPr lang="nl-NL" altLang="nl-NL"/>
          </a:p>
        </p:txBody>
      </p:sp>
    </p:spTree>
    <p:extLst>
      <p:ext uri="{BB962C8B-B14F-4D97-AF65-F5344CB8AC3E}">
        <p14:creationId xmlns:p14="http://schemas.microsoft.com/office/powerpoint/2010/main" val="1334343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8BDDD99-44B3-433B-BB60-5960AED8C5CB}"/>
              </a:ext>
            </a:extLst>
          </p:cNvPr>
          <p:cNvSpPr>
            <a:spLocks noGrp="1"/>
          </p:cNvSpPr>
          <p:nvPr>
            <p:ph type="title" orient="vert"/>
          </p:nvPr>
        </p:nvSpPr>
        <p:spPr>
          <a:xfrm>
            <a:off x="6543675" y="365125"/>
            <a:ext cx="1970088" cy="5810250"/>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E33804F0-72FD-40B3-9D83-338E1A565DA1}"/>
              </a:ext>
            </a:extLst>
          </p:cNvPr>
          <p:cNvSpPr>
            <a:spLocks noGrp="1"/>
          </p:cNvSpPr>
          <p:nvPr>
            <p:ph type="body" orient="vert" idx="1"/>
          </p:nvPr>
        </p:nvSpPr>
        <p:spPr>
          <a:xfrm>
            <a:off x="628650" y="365125"/>
            <a:ext cx="5762625" cy="58102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Rectangle 3">
            <a:extLst>
              <a:ext uri="{FF2B5EF4-FFF2-40B4-BE49-F238E27FC236}">
                <a16:creationId xmlns:a16="http://schemas.microsoft.com/office/drawing/2014/main" id="{B05EF7CD-1C3B-4E3F-80B7-FD5D1B38F091}"/>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5">
            <a:extLst>
              <a:ext uri="{FF2B5EF4-FFF2-40B4-BE49-F238E27FC236}">
                <a16:creationId xmlns:a16="http://schemas.microsoft.com/office/drawing/2014/main" id="{0802B05E-EF91-4039-9866-1B0E36A3EEA1}"/>
              </a:ext>
            </a:extLst>
          </p:cNvPr>
          <p:cNvSpPr>
            <a:spLocks noGrp="1" noChangeArrowheads="1"/>
          </p:cNvSpPr>
          <p:nvPr>
            <p:ph type="sldNum" idx="11"/>
          </p:nvPr>
        </p:nvSpPr>
        <p:spPr>
          <a:ln/>
        </p:spPr>
        <p:txBody>
          <a:bodyPr/>
          <a:lstStyle>
            <a:lvl1pPr>
              <a:defRPr/>
            </a:lvl1pPr>
          </a:lstStyle>
          <a:p>
            <a:pPr>
              <a:defRPr/>
            </a:pPr>
            <a:fld id="{7B195D9B-2B74-4B1B-8EF9-002D3D32AED3}" type="slidenum">
              <a:rPr lang="nl-NL" altLang="nl-NL"/>
              <a:pPr>
                <a:defRPr/>
              </a:pPr>
              <a:t>‹nr.›</a:t>
            </a:fld>
            <a:endParaRPr lang="nl-NL" altLang="nl-NL"/>
          </a:p>
        </p:txBody>
      </p:sp>
    </p:spTree>
    <p:extLst>
      <p:ext uri="{BB962C8B-B14F-4D97-AF65-F5344CB8AC3E}">
        <p14:creationId xmlns:p14="http://schemas.microsoft.com/office/powerpoint/2010/main" val="193802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368A5B-35CE-4866-A458-5A27EF5B47C1}"/>
              </a:ext>
            </a:extLst>
          </p:cNvPr>
          <p:cNvSpPr>
            <a:spLocks noGrp="1"/>
          </p:cNvSpPr>
          <p:nvPr>
            <p:ph type="title"/>
          </p:nvPr>
        </p:nvSpPr>
        <p:spPr>
          <a:xfrm>
            <a:off x="623888" y="1709738"/>
            <a:ext cx="7886700" cy="2852737"/>
          </a:xfrm>
        </p:spPr>
        <p:txBody>
          <a:bodyPr/>
          <a:lstStyle>
            <a:lvl1pPr>
              <a:defRPr sz="6000"/>
            </a:lvl1p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B4927F6D-89C8-4B07-B9D1-2F7811CF83D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Tekststijl van het model bewerken</a:t>
            </a:r>
          </a:p>
        </p:txBody>
      </p:sp>
      <p:sp>
        <p:nvSpPr>
          <p:cNvPr id="4" name="Rectangle 2">
            <a:extLst>
              <a:ext uri="{FF2B5EF4-FFF2-40B4-BE49-F238E27FC236}">
                <a16:creationId xmlns:a16="http://schemas.microsoft.com/office/drawing/2014/main" id="{0AB52F25-FDFC-437D-8795-E195E10E7F28}"/>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5" name="Rectangle 4">
            <a:extLst>
              <a:ext uri="{FF2B5EF4-FFF2-40B4-BE49-F238E27FC236}">
                <a16:creationId xmlns:a16="http://schemas.microsoft.com/office/drawing/2014/main" id="{9594EB8F-9382-46B8-9CBE-57803134A6AB}"/>
              </a:ext>
            </a:extLst>
          </p:cNvPr>
          <p:cNvSpPr>
            <a:spLocks noGrp="1" noChangeArrowheads="1"/>
          </p:cNvSpPr>
          <p:nvPr>
            <p:ph type="sldNum" idx="11"/>
          </p:nvPr>
        </p:nvSpPr>
        <p:spPr>
          <a:ln/>
        </p:spPr>
        <p:txBody>
          <a:bodyPr/>
          <a:lstStyle>
            <a:lvl1pPr>
              <a:defRPr/>
            </a:lvl1pPr>
          </a:lstStyle>
          <a:p>
            <a:pPr>
              <a:defRPr/>
            </a:pPr>
            <a:fld id="{4D086A61-49E7-4074-A23B-28F4B1D29503}" type="slidenum">
              <a:rPr lang="nl-NL" altLang="nl-NL"/>
              <a:pPr>
                <a:defRPr/>
              </a:pPr>
              <a:t>‹nr.›</a:t>
            </a:fld>
            <a:endParaRPr lang="nl-NL" altLang="nl-NL"/>
          </a:p>
        </p:txBody>
      </p:sp>
    </p:spTree>
    <p:extLst>
      <p:ext uri="{BB962C8B-B14F-4D97-AF65-F5344CB8AC3E}">
        <p14:creationId xmlns:p14="http://schemas.microsoft.com/office/powerpoint/2010/main" val="141928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088DC-1EFC-48E3-8818-50B2B52F1DC7}"/>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BA734684-D2D1-4E76-8FDD-7B362E30F37B}"/>
              </a:ext>
            </a:extLst>
          </p:cNvPr>
          <p:cNvSpPr>
            <a:spLocks noGrp="1"/>
          </p:cNvSpPr>
          <p:nvPr>
            <p:ph sz="half" idx="1"/>
          </p:nvPr>
        </p:nvSpPr>
        <p:spPr>
          <a:xfrm>
            <a:off x="457200" y="1604963"/>
            <a:ext cx="4037013" cy="39751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16="http://schemas.microsoft.com/office/drawing/2014/main" id="{62248287-9621-430B-810D-3EB94B0530E4}"/>
              </a:ext>
            </a:extLst>
          </p:cNvPr>
          <p:cNvSpPr>
            <a:spLocks noGrp="1"/>
          </p:cNvSpPr>
          <p:nvPr>
            <p:ph sz="half" idx="2"/>
          </p:nvPr>
        </p:nvSpPr>
        <p:spPr>
          <a:xfrm>
            <a:off x="4646613" y="1604963"/>
            <a:ext cx="4038600" cy="39751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Rectangle 2">
            <a:extLst>
              <a:ext uri="{FF2B5EF4-FFF2-40B4-BE49-F238E27FC236}">
                <a16:creationId xmlns:a16="http://schemas.microsoft.com/office/drawing/2014/main" id="{F503FFDD-2B52-46B7-A04F-82F4F762E1F5}"/>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91944F8A-6D8B-40E3-9218-59B161FE1864}"/>
              </a:ext>
            </a:extLst>
          </p:cNvPr>
          <p:cNvSpPr>
            <a:spLocks noGrp="1" noChangeArrowheads="1"/>
          </p:cNvSpPr>
          <p:nvPr>
            <p:ph type="sldNum" idx="11"/>
          </p:nvPr>
        </p:nvSpPr>
        <p:spPr>
          <a:ln/>
        </p:spPr>
        <p:txBody>
          <a:bodyPr/>
          <a:lstStyle>
            <a:lvl1pPr>
              <a:defRPr/>
            </a:lvl1pPr>
          </a:lstStyle>
          <a:p>
            <a:pPr>
              <a:defRPr/>
            </a:pPr>
            <a:fld id="{BC56D034-9F3E-4C88-A89D-A06EB172F39B}" type="slidenum">
              <a:rPr lang="nl-NL" altLang="nl-NL"/>
              <a:pPr>
                <a:defRPr/>
              </a:pPr>
              <a:t>‹nr.›</a:t>
            </a:fld>
            <a:endParaRPr lang="nl-NL" altLang="nl-NL"/>
          </a:p>
        </p:txBody>
      </p:sp>
    </p:spTree>
    <p:extLst>
      <p:ext uri="{BB962C8B-B14F-4D97-AF65-F5344CB8AC3E}">
        <p14:creationId xmlns:p14="http://schemas.microsoft.com/office/powerpoint/2010/main" val="111313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0EDCD-5534-431D-B4BD-6452367AFF6A}"/>
              </a:ext>
            </a:extLst>
          </p:cNvPr>
          <p:cNvSpPr>
            <a:spLocks noGrp="1"/>
          </p:cNvSpPr>
          <p:nvPr>
            <p:ph type="title"/>
          </p:nvPr>
        </p:nvSpPr>
        <p:spPr>
          <a:xfrm>
            <a:off x="630238" y="365125"/>
            <a:ext cx="7886700" cy="1325563"/>
          </a:xfrm>
        </p:spPr>
        <p:txBody>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FB111B21-7E3A-409D-8470-15B054D3C3E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3D21E1B-F17D-4733-8644-B4A028584A9B}"/>
              </a:ext>
            </a:extLst>
          </p:cNvPr>
          <p:cNvSpPr>
            <a:spLocks noGrp="1"/>
          </p:cNvSpPr>
          <p:nvPr>
            <p:ph sz="half" idx="2"/>
          </p:nvPr>
        </p:nvSpPr>
        <p:spPr>
          <a:xfrm>
            <a:off x="630238" y="2505075"/>
            <a:ext cx="38687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16="http://schemas.microsoft.com/office/drawing/2014/main" id="{BAC55726-A899-4DD1-A1D7-3283DBB8F3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CC3E1CD-B111-41AE-8A66-C88BB5CF2948}"/>
              </a:ext>
            </a:extLst>
          </p:cNvPr>
          <p:cNvSpPr>
            <a:spLocks noGrp="1"/>
          </p:cNvSpPr>
          <p:nvPr>
            <p:ph sz="quarter" idx="4"/>
          </p:nvPr>
        </p:nvSpPr>
        <p:spPr>
          <a:xfrm>
            <a:off x="4629150" y="2505075"/>
            <a:ext cx="38877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Rectangle 2">
            <a:extLst>
              <a:ext uri="{FF2B5EF4-FFF2-40B4-BE49-F238E27FC236}">
                <a16:creationId xmlns:a16="http://schemas.microsoft.com/office/drawing/2014/main" id="{2F98442C-0495-4801-8CC2-DA3939DC51E8}"/>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8" name="Rectangle 4">
            <a:extLst>
              <a:ext uri="{FF2B5EF4-FFF2-40B4-BE49-F238E27FC236}">
                <a16:creationId xmlns:a16="http://schemas.microsoft.com/office/drawing/2014/main" id="{54B39282-F6EE-4EED-AFFB-159B29693E6B}"/>
              </a:ext>
            </a:extLst>
          </p:cNvPr>
          <p:cNvSpPr>
            <a:spLocks noGrp="1" noChangeArrowheads="1"/>
          </p:cNvSpPr>
          <p:nvPr>
            <p:ph type="sldNum" idx="11"/>
          </p:nvPr>
        </p:nvSpPr>
        <p:spPr>
          <a:ln/>
        </p:spPr>
        <p:txBody>
          <a:bodyPr/>
          <a:lstStyle>
            <a:lvl1pPr>
              <a:defRPr/>
            </a:lvl1pPr>
          </a:lstStyle>
          <a:p>
            <a:pPr>
              <a:defRPr/>
            </a:pPr>
            <a:fld id="{6F9B52FC-5025-48F8-9AF7-641B7C01CE2D}" type="slidenum">
              <a:rPr lang="nl-NL" altLang="nl-NL"/>
              <a:pPr>
                <a:defRPr/>
              </a:pPr>
              <a:t>‹nr.›</a:t>
            </a:fld>
            <a:endParaRPr lang="nl-NL" altLang="nl-NL"/>
          </a:p>
        </p:txBody>
      </p:sp>
    </p:spTree>
    <p:extLst>
      <p:ext uri="{BB962C8B-B14F-4D97-AF65-F5344CB8AC3E}">
        <p14:creationId xmlns:p14="http://schemas.microsoft.com/office/powerpoint/2010/main" val="3876407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8E009-E423-4C75-BAE5-DEF71D70B62F}"/>
              </a:ext>
            </a:extLst>
          </p:cNvPr>
          <p:cNvSpPr>
            <a:spLocks noGrp="1"/>
          </p:cNvSpPr>
          <p:nvPr>
            <p:ph type="title"/>
          </p:nvPr>
        </p:nvSpPr>
        <p:spPr/>
        <p:txBody>
          <a:bodyPr/>
          <a:lstStyle/>
          <a:p>
            <a:r>
              <a:rPr lang="nl-NL"/>
              <a:t>Klik om stijl te bewerken</a:t>
            </a:r>
            <a:endParaRPr lang="en-GB"/>
          </a:p>
        </p:txBody>
      </p:sp>
      <p:sp>
        <p:nvSpPr>
          <p:cNvPr id="3" name="Rectangle 2">
            <a:extLst>
              <a:ext uri="{FF2B5EF4-FFF2-40B4-BE49-F238E27FC236}">
                <a16:creationId xmlns:a16="http://schemas.microsoft.com/office/drawing/2014/main" id="{94253052-5DBB-49AD-B91D-902B5EA916BA}"/>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4" name="Rectangle 4">
            <a:extLst>
              <a:ext uri="{FF2B5EF4-FFF2-40B4-BE49-F238E27FC236}">
                <a16:creationId xmlns:a16="http://schemas.microsoft.com/office/drawing/2014/main" id="{5FCB189E-9128-44A7-9D0D-00FB38CA4DF9}"/>
              </a:ext>
            </a:extLst>
          </p:cNvPr>
          <p:cNvSpPr>
            <a:spLocks noGrp="1" noChangeArrowheads="1"/>
          </p:cNvSpPr>
          <p:nvPr>
            <p:ph type="sldNum" idx="11"/>
          </p:nvPr>
        </p:nvSpPr>
        <p:spPr>
          <a:ln/>
        </p:spPr>
        <p:txBody>
          <a:bodyPr/>
          <a:lstStyle>
            <a:lvl1pPr>
              <a:defRPr/>
            </a:lvl1pPr>
          </a:lstStyle>
          <a:p>
            <a:pPr>
              <a:defRPr/>
            </a:pPr>
            <a:fld id="{C7F345C3-F48E-45A8-9A23-F30D5333138E}" type="slidenum">
              <a:rPr lang="nl-NL" altLang="nl-NL"/>
              <a:pPr>
                <a:defRPr/>
              </a:pPr>
              <a:t>‹nr.›</a:t>
            </a:fld>
            <a:endParaRPr lang="nl-NL" altLang="nl-NL"/>
          </a:p>
        </p:txBody>
      </p:sp>
    </p:spTree>
    <p:extLst>
      <p:ext uri="{BB962C8B-B14F-4D97-AF65-F5344CB8AC3E}">
        <p14:creationId xmlns:p14="http://schemas.microsoft.com/office/powerpoint/2010/main" val="20498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649A9E-06C4-42FE-8B93-DC12E6949D2F}"/>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3" name="Rectangle 4">
            <a:extLst>
              <a:ext uri="{FF2B5EF4-FFF2-40B4-BE49-F238E27FC236}">
                <a16:creationId xmlns:a16="http://schemas.microsoft.com/office/drawing/2014/main" id="{DC7FEB57-89AC-471D-B1A2-D870C6283F40}"/>
              </a:ext>
            </a:extLst>
          </p:cNvPr>
          <p:cNvSpPr>
            <a:spLocks noGrp="1" noChangeArrowheads="1"/>
          </p:cNvSpPr>
          <p:nvPr>
            <p:ph type="sldNum" idx="11"/>
          </p:nvPr>
        </p:nvSpPr>
        <p:spPr>
          <a:ln/>
        </p:spPr>
        <p:txBody>
          <a:bodyPr/>
          <a:lstStyle>
            <a:lvl1pPr>
              <a:defRPr/>
            </a:lvl1pPr>
          </a:lstStyle>
          <a:p>
            <a:pPr>
              <a:defRPr/>
            </a:pPr>
            <a:fld id="{6C241EBA-DE0B-46F8-9DC0-BD44B753176F}" type="slidenum">
              <a:rPr lang="nl-NL" altLang="nl-NL"/>
              <a:pPr>
                <a:defRPr/>
              </a:pPr>
              <a:t>‹nr.›</a:t>
            </a:fld>
            <a:endParaRPr lang="nl-NL" altLang="nl-NL"/>
          </a:p>
        </p:txBody>
      </p:sp>
    </p:spTree>
    <p:extLst>
      <p:ext uri="{BB962C8B-B14F-4D97-AF65-F5344CB8AC3E}">
        <p14:creationId xmlns:p14="http://schemas.microsoft.com/office/powerpoint/2010/main" val="350994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EE624F-4DB5-487D-AD62-B755BCE2772A}"/>
              </a:ext>
            </a:extLst>
          </p:cNvPr>
          <p:cNvSpPr>
            <a:spLocks noGrp="1"/>
          </p:cNvSpPr>
          <p:nvPr>
            <p:ph type="title"/>
          </p:nvPr>
        </p:nvSpPr>
        <p:spPr>
          <a:xfrm>
            <a:off x="630238" y="457200"/>
            <a:ext cx="2949575" cy="1600200"/>
          </a:xfrm>
        </p:spPr>
        <p:txBody>
          <a:bodyPr/>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385FD298-2663-4A19-9C7E-081FB0EE7D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BB6A7AA6-6BBC-4C60-90CC-42A2985076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397FC2FA-427C-4B8A-A26E-22BBDF1355C0}"/>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A1A5116F-C972-4CDD-9D87-301AF2151968}"/>
              </a:ext>
            </a:extLst>
          </p:cNvPr>
          <p:cNvSpPr>
            <a:spLocks noGrp="1" noChangeArrowheads="1"/>
          </p:cNvSpPr>
          <p:nvPr>
            <p:ph type="sldNum" idx="11"/>
          </p:nvPr>
        </p:nvSpPr>
        <p:spPr>
          <a:ln/>
        </p:spPr>
        <p:txBody>
          <a:bodyPr/>
          <a:lstStyle>
            <a:lvl1pPr>
              <a:defRPr/>
            </a:lvl1pPr>
          </a:lstStyle>
          <a:p>
            <a:pPr>
              <a:defRPr/>
            </a:pPr>
            <a:fld id="{DE956CF8-3277-4C9B-8332-D42AE9BAA086}" type="slidenum">
              <a:rPr lang="nl-NL" altLang="nl-NL"/>
              <a:pPr>
                <a:defRPr/>
              </a:pPr>
              <a:t>‹nr.›</a:t>
            </a:fld>
            <a:endParaRPr lang="nl-NL" altLang="nl-NL"/>
          </a:p>
        </p:txBody>
      </p:sp>
    </p:spTree>
    <p:extLst>
      <p:ext uri="{BB962C8B-B14F-4D97-AF65-F5344CB8AC3E}">
        <p14:creationId xmlns:p14="http://schemas.microsoft.com/office/powerpoint/2010/main" val="2080074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F6392-F9BD-408A-8119-C0BF76E1EE1C}"/>
              </a:ext>
            </a:extLst>
          </p:cNvPr>
          <p:cNvSpPr>
            <a:spLocks noGrp="1"/>
          </p:cNvSpPr>
          <p:nvPr>
            <p:ph type="title"/>
          </p:nvPr>
        </p:nvSpPr>
        <p:spPr>
          <a:xfrm>
            <a:off x="630238" y="457200"/>
            <a:ext cx="2949575" cy="1600200"/>
          </a:xfrm>
        </p:spPr>
        <p:txBody>
          <a:bodyPr/>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C8379FEC-9774-4CF5-BBBF-C92C90F1CF1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ijdelijke aanduiding voor tekst 3">
            <a:extLst>
              <a:ext uri="{FF2B5EF4-FFF2-40B4-BE49-F238E27FC236}">
                <a16:creationId xmlns:a16="http://schemas.microsoft.com/office/drawing/2014/main" id="{4BBB436E-6C15-4D73-9F4A-4396EE282CF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Rectangle 2">
            <a:extLst>
              <a:ext uri="{FF2B5EF4-FFF2-40B4-BE49-F238E27FC236}">
                <a16:creationId xmlns:a16="http://schemas.microsoft.com/office/drawing/2014/main" id="{417A0C01-0892-4429-B3BA-757EB5451773}"/>
              </a:ext>
            </a:extLst>
          </p:cNvPr>
          <p:cNvSpPr>
            <a:spLocks noGrp="1" noChangeArrowheads="1"/>
          </p:cNvSpPr>
          <p:nvPr>
            <p:ph type="dt" idx="10"/>
          </p:nvPr>
        </p:nvSpPr>
        <p:spPr>
          <a:ln/>
        </p:spPr>
        <p:txBody>
          <a:bodyPr/>
          <a:lstStyle>
            <a:lvl1pPr>
              <a:defRPr/>
            </a:lvl1pPr>
          </a:lstStyle>
          <a:p>
            <a:pPr>
              <a:defRPr/>
            </a:pPr>
            <a:r>
              <a:rPr lang="nl-NL" altLang="nl-NL"/>
              <a:t>4-05-18</a:t>
            </a:r>
          </a:p>
        </p:txBody>
      </p:sp>
      <p:sp>
        <p:nvSpPr>
          <p:cNvPr id="6" name="Rectangle 4">
            <a:extLst>
              <a:ext uri="{FF2B5EF4-FFF2-40B4-BE49-F238E27FC236}">
                <a16:creationId xmlns:a16="http://schemas.microsoft.com/office/drawing/2014/main" id="{6DE0ABC5-9799-4BFE-A53D-7435CA6B1FFE}"/>
              </a:ext>
            </a:extLst>
          </p:cNvPr>
          <p:cNvSpPr>
            <a:spLocks noGrp="1" noChangeArrowheads="1"/>
          </p:cNvSpPr>
          <p:nvPr>
            <p:ph type="sldNum" idx="11"/>
          </p:nvPr>
        </p:nvSpPr>
        <p:spPr>
          <a:ln/>
        </p:spPr>
        <p:txBody>
          <a:bodyPr/>
          <a:lstStyle>
            <a:lvl1pPr>
              <a:defRPr/>
            </a:lvl1pPr>
          </a:lstStyle>
          <a:p>
            <a:pPr>
              <a:defRPr/>
            </a:pPr>
            <a:fld id="{98D48627-BAD0-4451-9D80-38F1B69C3D77}" type="slidenum">
              <a:rPr lang="nl-NL" altLang="nl-NL"/>
              <a:pPr>
                <a:defRPr/>
              </a:pPr>
              <a:t>‹nr.›</a:t>
            </a:fld>
            <a:endParaRPr lang="nl-NL" altLang="nl-NL"/>
          </a:p>
        </p:txBody>
      </p:sp>
    </p:spTree>
    <p:extLst>
      <p:ext uri="{BB962C8B-B14F-4D97-AF65-F5344CB8AC3E}">
        <p14:creationId xmlns:p14="http://schemas.microsoft.com/office/powerpoint/2010/main" val="75910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70B2058C-ACFB-4558-996F-CEE4067340F6}"/>
              </a:ext>
            </a:extLst>
          </p:cNvPr>
          <p:cNvSpPr>
            <a:spLocks noGrp="1" noChangeArrowheads="1"/>
          </p:cNvSpPr>
          <p:nvPr>
            <p:ph type="title"/>
          </p:nvPr>
        </p:nvSpPr>
        <p:spPr bwMode="auto">
          <a:xfrm>
            <a:off x="685800" y="1122363"/>
            <a:ext cx="7770813" cy="2386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nl-NL"/>
              <a:t>Klik om stijl te bewerken</a:t>
            </a:r>
          </a:p>
        </p:txBody>
      </p:sp>
      <p:sp>
        <p:nvSpPr>
          <p:cNvPr id="2" name="Rectangle 2">
            <a:extLst>
              <a:ext uri="{FF2B5EF4-FFF2-40B4-BE49-F238E27FC236}">
                <a16:creationId xmlns:a16="http://schemas.microsoft.com/office/drawing/2014/main" id="{27A41AB2-E46D-4760-AE26-48C627FFA1ED}"/>
              </a:ext>
            </a:extLst>
          </p:cNvPr>
          <p:cNvSpPr>
            <a:spLocks noGrp="1" noChangeArrowheads="1"/>
          </p:cNvSpPr>
          <p:nvPr>
            <p:ph type="dt"/>
          </p:nvPr>
        </p:nvSpPr>
        <p:spPr bwMode="auto">
          <a:xfrm>
            <a:off x="6286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449263" algn="l"/>
                <a:tab pos="898525" algn="l"/>
                <a:tab pos="1347788" algn="l"/>
                <a:tab pos="1797050" algn="l"/>
              </a:tabLst>
              <a:defRPr sz="1200">
                <a:solidFill>
                  <a:srgbClr val="8B8B8B"/>
                </a:solidFill>
                <a:latin typeface="+mn-lt"/>
                <a:cs typeface="Segoe UI" panose="020B0502040204020203" pitchFamily="34" charset="0"/>
              </a:defRPr>
            </a:lvl1pPr>
          </a:lstStyle>
          <a:p>
            <a:pPr>
              <a:defRPr/>
            </a:pPr>
            <a:r>
              <a:rPr lang="nl-NL" altLang="nl-NL"/>
              <a:t>4-05-18</a:t>
            </a:r>
          </a:p>
        </p:txBody>
      </p:sp>
      <p:sp>
        <p:nvSpPr>
          <p:cNvPr id="1028" name="Text Box 3">
            <a:extLst>
              <a:ext uri="{FF2B5EF4-FFF2-40B4-BE49-F238E27FC236}">
                <a16:creationId xmlns:a16="http://schemas.microsoft.com/office/drawing/2014/main" id="{F3064152-6402-4E8D-8903-71541709C42E}"/>
              </a:ext>
            </a:extLst>
          </p:cNvPr>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4">
            <a:extLst>
              <a:ext uri="{FF2B5EF4-FFF2-40B4-BE49-F238E27FC236}">
                <a16:creationId xmlns:a16="http://schemas.microsoft.com/office/drawing/2014/main" id="{2700ABB5-9BB7-43C7-B376-5D77134CBBF2}"/>
              </a:ext>
            </a:extLst>
          </p:cNvPr>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449263" algn="l"/>
                <a:tab pos="898525" algn="l"/>
                <a:tab pos="1347788" algn="l"/>
                <a:tab pos="1797050" algn="l"/>
              </a:tabLst>
              <a:defRPr sz="1200">
                <a:solidFill>
                  <a:srgbClr val="8B8B8B"/>
                </a:solidFill>
                <a:latin typeface="+mn-lt"/>
                <a:cs typeface="Segoe UI" panose="020B0502040204020203" pitchFamily="34" charset="0"/>
              </a:defRPr>
            </a:lvl1pPr>
          </a:lstStyle>
          <a:p>
            <a:pPr>
              <a:defRPr/>
            </a:pPr>
            <a:fld id="{DC17CDDC-17F4-4C8A-A30C-B13718C58F19}" type="slidenum">
              <a:rPr lang="nl-NL" altLang="nl-NL"/>
              <a:pPr>
                <a:defRPr/>
              </a:pPr>
              <a:t>‹nr.›</a:t>
            </a:fld>
            <a:endParaRPr lang="nl-NL" altLang="nl-NL"/>
          </a:p>
        </p:txBody>
      </p:sp>
      <p:sp>
        <p:nvSpPr>
          <p:cNvPr id="1030" name="Rectangle 5">
            <a:extLst>
              <a:ext uri="{FF2B5EF4-FFF2-40B4-BE49-F238E27FC236}">
                <a16:creationId xmlns:a16="http://schemas.microsoft.com/office/drawing/2014/main" id="{8EECAD8F-02CD-4B9F-8A2E-8BF3C9C0FECF}"/>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88900" rIns="0" bIns="0" numCol="1" anchor="t" anchorCtr="0" compatLnSpc="1">
            <a:prstTxWarp prst="textNoShape">
              <a:avLst/>
            </a:prstTxWarp>
          </a:bodyPr>
          <a:lstStyle/>
          <a:p>
            <a:pPr lvl="0"/>
            <a:r>
              <a:rPr lang="en-GB" altLang="nl-NL"/>
              <a:t>Klik om de opmaak van de overzichtstekst te bewerken</a:t>
            </a:r>
          </a:p>
          <a:p>
            <a:pPr lvl="1"/>
            <a:r>
              <a:rPr lang="en-GB" altLang="nl-NL"/>
              <a:t>Tweede overzichtsniveau</a:t>
            </a:r>
          </a:p>
          <a:p>
            <a:pPr lvl="2"/>
            <a:r>
              <a:rPr lang="en-GB" altLang="nl-NL"/>
              <a:t>Derde overzichtsniveau</a:t>
            </a:r>
          </a:p>
          <a:p>
            <a:pPr lvl="3"/>
            <a:r>
              <a:rPr lang="en-GB" altLang="nl-NL"/>
              <a:t>Vierde overzichtsniveau</a:t>
            </a:r>
          </a:p>
          <a:p>
            <a:pPr lvl="4"/>
            <a:r>
              <a:rPr lang="en-GB" altLang="nl-NL"/>
              <a:t>Vijfde overzichtsniveau</a:t>
            </a:r>
          </a:p>
          <a:p>
            <a:pPr lvl="4"/>
            <a:r>
              <a:rPr lang="en-GB" altLang="nl-NL"/>
              <a:t>Zesde overzichtsniveau</a:t>
            </a:r>
          </a:p>
          <a:p>
            <a:pPr lvl="4"/>
            <a:r>
              <a:rPr lang="en-GB" altLang="nl-NL"/>
              <a:t>Zevende overzichtsniveau</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193ADD4-8FDD-4863-AA3D-5D515744487A}"/>
              </a:ext>
            </a:extLst>
          </p:cNvPr>
          <p:cNvSpPr>
            <a:spLocks noGrp="1" noChangeArrowheads="1"/>
          </p:cNvSpPr>
          <p:nvPr>
            <p:ph type="title"/>
          </p:nvPr>
        </p:nvSpPr>
        <p:spPr bwMode="auto">
          <a:xfrm>
            <a:off x="628650" y="365125"/>
            <a:ext cx="78851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nl-NL"/>
              <a:t>Klik om stijl te bewerken</a:t>
            </a:r>
          </a:p>
        </p:txBody>
      </p:sp>
      <p:sp>
        <p:nvSpPr>
          <p:cNvPr id="2051" name="Rectangle 2">
            <a:extLst>
              <a:ext uri="{FF2B5EF4-FFF2-40B4-BE49-F238E27FC236}">
                <a16:creationId xmlns:a16="http://schemas.microsoft.com/office/drawing/2014/main" id="{642D7479-9AAD-44D6-A0A3-494936FC922F}"/>
              </a:ext>
            </a:extLst>
          </p:cNvPr>
          <p:cNvSpPr>
            <a:spLocks noGrp="1" noChangeArrowheads="1"/>
          </p:cNvSpPr>
          <p:nvPr>
            <p:ph type="body" idx="1"/>
          </p:nvPr>
        </p:nvSpPr>
        <p:spPr bwMode="auto">
          <a:xfrm>
            <a:off x="628650" y="1825625"/>
            <a:ext cx="788511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nl-NL"/>
              <a:t>Tekststijl van het model bewerken</a:t>
            </a:r>
          </a:p>
          <a:p>
            <a:pPr lvl="1"/>
            <a:r>
              <a:rPr lang="en-GB" altLang="nl-NL"/>
              <a:t>Tweede niveau</a:t>
            </a:r>
          </a:p>
          <a:p>
            <a:pPr lvl="2"/>
            <a:r>
              <a:rPr lang="en-GB" altLang="nl-NL"/>
              <a:t>Derde niveau</a:t>
            </a:r>
          </a:p>
          <a:p>
            <a:pPr lvl="3"/>
            <a:r>
              <a:rPr lang="en-GB" altLang="nl-NL"/>
              <a:t>Vierde niveau</a:t>
            </a:r>
          </a:p>
          <a:p>
            <a:pPr lvl="4"/>
            <a:r>
              <a:rPr lang="en-GB" altLang="nl-NL"/>
              <a:t>Vijfde niveau</a:t>
            </a:r>
          </a:p>
        </p:txBody>
      </p:sp>
      <p:sp>
        <p:nvSpPr>
          <p:cNvPr id="2" name="Rectangle 3">
            <a:extLst>
              <a:ext uri="{FF2B5EF4-FFF2-40B4-BE49-F238E27FC236}">
                <a16:creationId xmlns:a16="http://schemas.microsoft.com/office/drawing/2014/main" id="{9363DF66-CE1F-4F66-9110-B74D4FDC8EFC}"/>
              </a:ext>
            </a:extLst>
          </p:cNvPr>
          <p:cNvSpPr>
            <a:spLocks noGrp="1" noChangeArrowheads="1"/>
          </p:cNvSpPr>
          <p:nvPr>
            <p:ph type="dt"/>
          </p:nvPr>
        </p:nvSpPr>
        <p:spPr bwMode="auto">
          <a:xfrm>
            <a:off x="6286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449263" algn="l"/>
                <a:tab pos="898525" algn="l"/>
                <a:tab pos="1347788" algn="l"/>
                <a:tab pos="1797050" algn="l"/>
              </a:tabLst>
              <a:defRPr sz="1200">
                <a:solidFill>
                  <a:srgbClr val="8B8B8B"/>
                </a:solidFill>
                <a:latin typeface="+mn-lt"/>
                <a:cs typeface="Segoe UI" panose="020B0502040204020203" pitchFamily="34" charset="0"/>
              </a:defRPr>
            </a:lvl1pPr>
          </a:lstStyle>
          <a:p>
            <a:pPr>
              <a:defRPr/>
            </a:pPr>
            <a:r>
              <a:rPr lang="nl-NL" altLang="nl-NL"/>
              <a:t>4-05-18</a:t>
            </a:r>
          </a:p>
        </p:txBody>
      </p:sp>
      <p:sp>
        <p:nvSpPr>
          <p:cNvPr id="2053" name="Text Box 4">
            <a:extLst>
              <a:ext uri="{FF2B5EF4-FFF2-40B4-BE49-F238E27FC236}">
                <a16:creationId xmlns:a16="http://schemas.microsoft.com/office/drawing/2014/main" id="{C777B595-973F-4220-8A7C-8FD06EF8D553}"/>
              </a:ext>
            </a:extLst>
          </p:cNvPr>
          <p:cNvSpPr txBox="1">
            <a:spLocks noChangeArrowheads="1"/>
          </p:cNvSpPr>
          <p:nvPr/>
        </p:nvSpPr>
        <p:spPr bwMode="auto">
          <a:xfrm>
            <a:off x="3028950" y="6356350"/>
            <a:ext cx="30861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nl-NL" altLang="nl-NL"/>
          </a:p>
        </p:txBody>
      </p:sp>
      <p:sp>
        <p:nvSpPr>
          <p:cNvPr id="3" name="Rectangle 5">
            <a:extLst>
              <a:ext uri="{FF2B5EF4-FFF2-40B4-BE49-F238E27FC236}">
                <a16:creationId xmlns:a16="http://schemas.microsoft.com/office/drawing/2014/main" id="{5A13587B-D6DC-4A7F-A4B0-A896967AA70D}"/>
              </a:ext>
            </a:extLst>
          </p:cNvPr>
          <p:cNvSpPr>
            <a:spLocks noGrp="1" noChangeArrowheads="1"/>
          </p:cNvSpPr>
          <p:nvPr>
            <p:ph type="sldNum"/>
          </p:nvPr>
        </p:nvSpPr>
        <p:spPr bwMode="auto">
          <a:xfrm>
            <a:off x="6457950" y="6356350"/>
            <a:ext cx="20558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lnSpc>
                <a:spcPct val="100000"/>
              </a:lnSpc>
              <a:buClr>
                <a:srgbClr val="000000"/>
              </a:buClr>
              <a:buSzPct val="100000"/>
              <a:buFont typeface="Times New Roman" panose="02020603050405020304" pitchFamily="18" charset="0"/>
              <a:buNone/>
              <a:tabLst>
                <a:tab pos="449263" algn="l"/>
                <a:tab pos="898525" algn="l"/>
                <a:tab pos="1347788" algn="l"/>
                <a:tab pos="1797050" algn="l"/>
              </a:tabLst>
              <a:defRPr sz="1200">
                <a:solidFill>
                  <a:srgbClr val="8B8B8B"/>
                </a:solidFill>
                <a:latin typeface="+mn-lt"/>
                <a:cs typeface="Segoe UI" panose="020B0502040204020203" pitchFamily="34" charset="0"/>
              </a:defRPr>
            </a:lvl1pPr>
          </a:lstStyle>
          <a:p>
            <a:pPr>
              <a:defRPr/>
            </a:pPr>
            <a:fld id="{CB823E22-D45D-4560-B152-D757DF434F93}"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p:txStyles>
    <p:titleStyle>
      <a:lvl1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2pPr>
      <a:lvl3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gn="l" defTabSz="449263" rtl="0" eaLnBrk="0" fontAlgn="base" hangingPunct="0">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5pPr>
      <a:lvl6pPr marL="25146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6pPr>
      <a:lvl7pPr marL="29718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7pPr>
      <a:lvl8pPr marL="34290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8pPr>
      <a:lvl9pPr marL="3886200" indent="-228600" algn="l" defTabSz="449263" rtl="0" fontAlgn="base">
        <a:lnSpc>
          <a:spcPct val="83000"/>
        </a:lnSpc>
        <a:spcBef>
          <a:spcPct val="0"/>
        </a:spcBef>
        <a:spcAft>
          <a:spcPct val="0"/>
        </a:spcAft>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vDTEJMGDqGXRMq4a6"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padlet.com/FE_Leernetwerk/gq0lrub7aqmk2l5e"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hyperlink" Target="https://lessonup.ap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padlet.com/FE_Leernetwerk/gq0lrub7aqmk2l5e"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padlet.com/FE_Leernetwerk/3npq6c84byf27xph" TargetMode="External"/><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exitticket.nl/ticket/ubozl" TargetMode="External"/><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hyperlink" Target="https://www.slo.nl/thema/meer/formatief-evalueren/" TargetMode="External"/><Relationship Id="rId5" Type="http://schemas.openxmlformats.org/officeDocument/2006/relationships/hyperlink" Target="https://padlet.com/fe_leernetwerk/kufp1p1lg6hmsci8" TargetMode="External"/><Relationship Id="rId4" Type="http://schemas.openxmlformats.org/officeDocument/2006/relationships/hyperlink" Target="https://www.vernieuwenderwijs.nl/formatief-evalueren-in-online-onderwijs-deel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s://lessonup.app/"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8A6893-E773-46BC-B682-B38C4F89D319}"/>
              </a:ext>
            </a:extLst>
          </p:cNvPr>
          <p:cNvSpPr>
            <a:spLocks noGrp="1" noChangeArrowheads="1"/>
          </p:cNvSpPr>
          <p:nvPr>
            <p:ph type="subTitle" idx="4294967295"/>
          </p:nvPr>
        </p:nvSpPr>
        <p:spPr>
          <a:xfrm>
            <a:off x="1331640" y="4724400"/>
            <a:ext cx="6624911" cy="1296888"/>
          </a:xfrm>
        </p:spPr>
        <p:txBody>
          <a:bodyPr lIns="91440" tIns="45720" rIns="91440" bIns="45720"/>
          <a:lstStyle/>
          <a:p>
            <a:pPr marL="0" eaLnBrk="1" hangingPunct="1"/>
            <a:r>
              <a:rPr lang="en-GB" altLang="nl-NL" sz="3000" dirty="0" err="1"/>
              <a:t>Formatief</a:t>
            </a:r>
            <a:r>
              <a:rPr lang="en-GB" altLang="nl-NL" sz="3000" dirty="0"/>
              <a:t> </a:t>
            </a:r>
            <a:r>
              <a:rPr lang="en-GB" altLang="nl-NL" sz="3000" dirty="0" err="1"/>
              <a:t>Evalueren</a:t>
            </a:r>
            <a:r>
              <a:rPr lang="en-GB" altLang="nl-NL" sz="3000" dirty="0"/>
              <a:t> in Online </a:t>
            </a:r>
            <a:r>
              <a:rPr lang="en-GB" altLang="nl-NL" sz="3000" dirty="0" err="1"/>
              <a:t>Onderwijs</a:t>
            </a:r>
            <a:endParaRPr lang="en-GB" altLang="nl-NL" sz="3000" dirty="0"/>
          </a:p>
          <a:p>
            <a:pPr marL="0" eaLnBrk="1" hangingPunct="1"/>
            <a:r>
              <a:rPr lang="en-GB" altLang="nl-NL" sz="1800" dirty="0"/>
              <a:t>Marijke Veugen, 5 November 2020, Online FE festival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09DF83D4-839E-4DF1-BF06-2475AEAB44C0}"/>
              </a:ext>
            </a:extLst>
          </p:cNvPr>
          <p:cNvSpPr>
            <a:spLocks noGrp="1" noChangeArrowheads="1"/>
          </p:cNvSpPr>
          <p:nvPr>
            <p:ph type="title"/>
          </p:nvPr>
        </p:nvSpPr>
        <p:spPr/>
        <p:txBody>
          <a:bodyPr/>
          <a:lstStyle/>
          <a:p>
            <a:r>
              <a:rPr lang="nl-NL" altLang="en-US" sz="3000" dirty="0"/>
              <a:t>Fase 1</a:t>
            </a:r>
            <a:endParaRPr lang="en-GB" altLang="en-US" sz="3000" dirty="0"/>
          </a:p>
        </p:txBody>
      </p:sp>
      <p:sp>
        <p:nvSpPr>
          <p:cNvPr id="7" name="Tijdelijke aanduiding voor inhoud 2">
            <a:extLst>
              <a:ext uri="{FF2B5EF4-FFF2-40B4-BE49-F238E27FC236}">
                <a16:creationId xmlns:a16="http://schemas.microsoft.com/office/drawing/2014/main" id="{22EEB21F-D077-444D-89F4-A8C35E1EE98A}"/>
              </a:ext>
            </a:extLst>
          </p:cNvPr>
          <p:cNvSpPr txBox="1">
            <a:spLocks/>
          </p:cNvSpPr>
          <p:nvPr/>
        </p:nvSpPr>
        <p:spPr>
          <a:xfrm>
            <a:off x="628650" y="1689100"/>
            <a:ext cx="7885113" cy="4667250"/>
          </a:xfrm>
          <a:prstGeom prst="rect">
            <a:avLst/>
          </a:prstGeom>
        </p:spPr>
        <p:txBody>
          <a:bodyPr/>
          <a:lst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nl-NL" altLang="en-US" sz="2400" dirty="0"/>
              <a:t>Verschil tussen een </a:t>
            </a:r>
            <a:r>
              <a:rPr lang="nl-NL" altLang="en-US" sz="2400" dirty="0" err="1"/>
              <a:t>lesdoel</a:t>
            </a:r>
            <a:r>
              <a:rPr lang="nl-NL" altLang="en-US" sz="2400" dirty="0"/>
              <a:t> en een leerdoel.</a:t>
            </a:r>
          </a:p>
          <a:p>
            <a:pPr>
              <a:buFontTx/>
              <a:buChar char="-"/>
              <a:defRPr/>
            </a:pPr>
            <a:r>
              <a:rPr lang="nl-NL" altLang="en-US" sz="2400" dirty="0"/>
              <a:t>Nadenken over de ‘essenties’ van je vak.</a:t>
            </a:r>
          </a:p>
          <a:p>
            <a:pPr>
              <a:buFontTx/>
              <a:buChar char="-"/>
              <a:defRPr/>
            </a:pPr>
            <a:r>
              <a:rPr lang="nl-NL" altLang="en-US" sz="2400" dirty="0"/>
              <a:t>Concreet verwoorden wat je wil zien bij leerlingen.</a:t>
            </a:r>
          </a:p>
          <a:p>
            <a:pPr marL="0" indent="0">
              <a:defRPr/>
            </a:pPr>
            <a:endParaRPr lang="en-GB" dirty="0"/>
          </a:p>
          <a:p>
            <a:pPr marL="457200" indent="-457200">
              <a:buFontTx/>
              <a:buChar char="-"/>
              <a:defRPr/>
            </a:pPr>
            <a:endParaRPr lang="en-GB" dirty="0"/>
          </a:p>
        </p:txBody>
      </p:sp>
      <p:pic>
        <p:nvPicPr>
          <p:cNvPr id="2" name="Afbeelding 1">
            <a:extLst>
              <a:ext uri="{FF2B5EF4-FFF2-40B4-BE49-F238E27FC236}">
                <a16:creationId xmlns:a16="http://schemas.microsoft.com/office/drawing/2014/main" id="{94962DD4-4A55-4C4C-9106-4A1B31B07610}"/>
              </a:ext>
            </a:extLst>
          </p:cNvPr>
          <p:cNvPicPr>
            <a:picLocks noChangeAspect="1"/>
          </p:cNvPicPr>
          <p:nvPr/>
        </p:nvPicPr>
        <p:blipFill rotWithShape="1">
          <a:blip r:embed="rId3"/>
          <a:srcRect l="27950" t="20601" r="28738" b="41600"/>
          <a:stretch/>
        </p:blipFill>
        <p:spPr>
          <a:xfrm>
            <a:off x="3609386" y="3933056"/>
            <a:ext cx="4865188" cy="2388365"/>
          </a:xfrm>
          <a:prstGeom prst="rect">
            <a:avLst/>
          </a:prstGeom>
        </p:spPr>
      </p:pic>
    </p:spTree>
    <p:extLst>
      <p:ext uri="{BB962C8B-B14F-4D97-AF65-F5344CB8AC3E}">
        <p14:creationId xmlns:p14="http://schemas.microsoft.com/office/powerpoint/2010/main" val="315882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09DF83D4-839E-4DF1-BF06-2475AEAB44C0}"/>
              </a:ext>
            </a:extLst>
          </p:cNvPr>
          <p:cNvSpPr>
            <a:spLocks noGrp="1" noChangeArrowheads="1"/>
          </p:cNvSpPr>
          <p:nvPr>
            <p:ph type="title"/>
          </p:nvPr>
        </p:nvSpPr>
        <p:spPr/>
        <p:txBody>
          <a:bodyPr/>
          <a:lstStyle/>
          <a:p>
            <a:r>
              <a:rPr lang="nl-NL" altLang="en-US" sz="3000" dirty="0"/>
              <a:t>Fase 2</a:t>
            </a:r>
            <a:endParaRPr lang="en-GB" altLang="en-US" sz="3000" dirty="0"/>
          </a:p>
        </p:txBody>
      </p:sp>
      <p:sp>
        <p:nvSpPr>
          <p:cNvPr id="7" name="Tijdelijke aanduiding voor inhoud 2">
            <a:extLst>
              <a:ext uri="{FF2B5EF4-FFF2-40B4-BE49-F238E27FC236}">
                <a16:creationId xmlns:a16="http://schemas.microsoft.com/office/drawing/2014/main" id="{22EEB21F-D077-444D-89F4-A8C35E1EE98A}"/>
              </a:ext>
            </a:extLst>
          </p:cNvPr>
          <p:cNvSpPr txBox="1">
            <a:spLocks/>
          </p:cNvSpPr>
          <p:nvPr/>
        </p:nvSpPr>
        <p:spPr>
          <a:xfrm>
            <a:off x="628650" y="1689100"/>
            <a:ext cx="7885113" cy="4667250"/>
          </a:xfrm>
          <a:prstGeom prst="rect">
            <a:avLst/>
          </a:prstGeom>
        </p:spPr>
        <p:txBody>
          <a:bodyPr/>
          <a:lst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Tx/>
              <a:buChar char="-"/>
              <a:defRPr/>
            </a:pPr>
            <a:r>
              <a:rPr lang="nl-NL" altLang="en-US" sz="2200" dirty="0"/>
              <a:t>Gericht informatie ophalen gekoppeld aan leerdoelen en succescriteria.</a:t>
            </a:r>
          </a:p>
          <a:p>
            <a:pPr marL="457200" indent="-457200">
              <a:buFontTx/>
              <a:buChar char="-"/>
              <a:defRPr/>
            </a:pPr>
            <a:r>
              <a:rPr lang="nl-NL" altLang="en-US" sz="2200" dirty="0"/>
              <a:t>Dieper informatie verzamelen.</a:t>
            </a:r>
          </a:p>
          <a:p>
            <a:pPr marL="457200" indent="-457200">
              <a:buFontTx/>
              <a:buChar char="-"/>
              <a:defRPr/>
            </a:pPr>
            <a:r>
              <a:rPr lang="nl-NL" altLang="en-US" sz="2200" dirty="0"/>
              <a:t>Van alle leerlingen.</a:t>
            </a:r>
          </a:p>
          <a:p>
            <a:pPr marL="457200" indent="-457200">
              <a:buFontTx/>
              <a:buChar char="-"/>
              <a:defRPr/>
            </a:pPr>
            <a:endParaRPr lang="nl-NL" altLang="en-US" dirty="0"/>
          </a:p>
          <a:p>
            <a:pPr marL="457200" indent="-457200">
              <a:buFontTx/>
              <a:buChar char="-"/>
              <a:defRPr/>
            </a:pPr>
            <a:endParaRPr lang="en-GB" dirty="0"/>
          </a:p>
          <a:p>
            <a:pPr marL="457200" indent="-457200">
              <a:buFontTx/>
              <a:buChar char="-"/>
              <a:defRPr/>
            </a:pPr>
            <a:endParaRPr lang="en-GB" dirty="0"/>
          </a:p>
        </p:txBody>
      </p:sp>
      <p:pic>
        <p:nvPicPr>
          <p:cNvPr id="2" name="Afbeelding 1">
            <a:extLst>
              <a:ext uri="{FF2B5EF4-FFF2-40B4-BE49-F238E27FC236}">
                <a16:creationId xmlns:a16="http://schemas.microsoft.com/office/drawing/2014/main" id="{75A6215B-4DAF-4D1D-8709-10C937E28172}"/>
              </a:ext>
            </a:extLst>
          </p:cNvPr>
          <p:cNvPicPr>
            <a:picLocks noChangeAspect="1"/>
          </p:cNvPicPr>
          <p:nvPr/>
        </p:nvPicPr>
        <p:blipFill rotWithShape="1">
          <a:blip r:embed="rId3"/>
          <a:srcRect l="27162" t="19201" r="28738" b="41600"/>
          <a:stretch/>
        </p:blipFill>
        <p:spPr>
          <a:xfrm>
            <a:off x="3709868" y="3789040"/>
            <a:ext cx="4775944" cy="2387972"/>
          </a:xfrm>
          <a:prstGeom prst="rect">
            <a:avLst/>
          </a:prstGeom>
        </p:spPr>
      </p:pic>
    </p:spTree>
    <p:extLst>
      <p:ext uri="{BB962C8B-B14F-4D97-AF65-F5344CB8AC3E}">
        <p14:creationId xmlns:p14="http://schemas.microsoft.com/office/powerpoint/2010/main" val="17738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09DF83D4-839E-4DF1-BF06-2475AEAB44C0}"/>
              </a:ext>
            </a:extLst>
          </p:cNvPr>
          <p:cNvSpPr>
            <a:spLocks noGrp="1" noChangeArrowheads="1"/>
          </p:cNvSpPr>
          <p:nvPr>
            <p:ph type="title"/>
          </p:nvPr>
        </p:nvSpPr>
        <p:spPr/>
        <p:txBody>
          <a:bodyPr/>
          <a:lstStyle/>
          <a:p>
            <a:r>
              <a:rPr lang="nl-NL" altLang="en-US" sz="3000" dirty="0"/>
              <a:t>Fase 3</a:t>
            </a:r>
            <a:endParaRPr lang="en-GB" altLang="en-US" sz="3000" dirty="0"/>
          </a:p>
        </p:txBody>
      </p:sp>
      <p:sp>
        <p:nvSpPr>
          <p:cNvPr id="7" name="Tijdelijke aanduiding voor inhoud 2">
            <a:extLst>
              <a:ext uri="{FF2B5EF4-FFF2-40B4-BE49-F238E27FC236}">
                <a16:creationId xmlns:a16="http://schemas.microsoft.com/office/drawing/2014/main" id="{22EEB21F-D077-444D-89F4-A8C35E1EE98A}"/>
              </a:ext>
            </a:extLst>
          </p:cNvPr>
          <p:cNvSpPr txBox="1">
            <a:spLocks/>
          </p:cNvSpPr>
          <p:nvPr/>
        </p:nvSpPr>
        <p:spPr>
          <a:xfrm>
            <a:off x="628650" y="1689100"/>
            <a:ext cx="7885113" cy="4667250"/>
          </a:xfrm>
          <a:prstGeom prst="rect">
            <a:avLst/>
          </a:prstGeom>
        </p:spPr>
        <p:txBody>
          <a:bodyPr/>
          <a:lst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nl-NL" altLang="en-US" sz="2200" dirty="0"/>
              <a:t>Weet je wat je wilt weten? </a:t>
            </a:r>
            <a:r>
              <a:rPr lang="nl-NL" altLang="en-US" sz="2200" dirty="0">
                <a:sym typeface="Wingdings" panose="05000000000000000000" pitchFamily="2" charset="2"/>
              </a:rPr>
              <a:t> Leerdoelen</a:t>
            </a:r>
            <a:endParaRPr lang="nl-NL" altLang="en-US" sz="2200" dirty="0"/>
          </a:p>
          <a:p>
            <a:pPr>
              <a:buFontTx/>
              <a:buChar char="-"/>
              <a:defRPr/>
            </a:pPr>
            <a:r>
              <a:rPr lang="nl-NL" altLang="en-US" sz="2200" dirty="0"/>
              <a:t>Wat ga je ermee doen?</a:t>
            </a:r>
          </a:p>
          <a:p>
            <a:pPr>
              <a:buFontTx/>
              <a:buChar char="-"/>
              <a:defRPr/>
            </a:pPr>
            <a:r>
              <a:rPr lang="nl-NL" altLang="en-US" sz="2200" dirty="0"/>
              <a:t>Tijd voor nemen en liefst z.s.m. </a:t>
            </a:r>
          </a:p>
          <a:p>
            <a:pPr>
              <a:buFontTx/>
              <a:buChar char="-"/>
              <a:defRPr/>
            </a:pPr>
            <a:endParaRPr lang="nl-NL" altLang="en-US" sz="2400" dirty="0"/>
          </a:p>
          <a:p>
            <a:pPr>
              <a:buFontTx/>
              <a:buChar char="-"/>
              <a:defRPr/>
            </a:pPr>
            <a:endParaRPr lang="nl-NL" altLang="en-US" sz="2400" dirty="0"/>
          </a:p>
          <a:p>
            <a:pPr marL="0" indent="0">
              <a:defRPr/>
            </a:pPr>
            <a:endParaRPr lang="en-GB" dirty="0"/>
          </a:p>
          <a:p>
            <a:pPr marL="457200" indent="-457200">
              <a:buFontTx/>
              <a:buChar char="-"/>
              <a:defRPr/>
            </a:pPr>
            <a:endParaRPr lang="en-GB" dirty="0"/>
          </a:p>
        </p:txBody>
      </p:sp>
      <p:pic>
        <p:nvPicPr>
          <p:cNvPr id="4" name="Afbeelding 3">
            <a:extLst>
              <a:ext uri="{FF2B5EF4-FFF2-40B4-BE49-F238E27FC236}">
                <a16:creationId xmlns:a16="http://schemas.microsoft.com/office/drawing/2014/main" id="{F190542A-D30F-48C3-B77B-903F72688814}"/>
              </a:ext>
            </a:extLst>
          </p:cNvPr>
          <p:cNvPicPr>
            <a:picLocks noChangeAspect="1"/>
          </p:cNvPicPr>
          <p:nvPr/>
        </p:nvPicPr>
        <p:blipFill rotWithShape="1">
          <a:blip r:embed="rId3"/>
          <a:srcRect l="27162" t="19201" r="28738" b="41600"/>
          <a:stretch/>
        </p:blipFill>
        <p:spPr>
          <a:xfrm>
            <a:off x="3133804" y="3501008"/>
            <a:ext cx="5352008" cy="2676004"/>
          </a:xfrm>
          <a:prstGeom prst="rect">
            <a:avLst/>
          </a:prstGeom>
        </p:spPr>
      </p:pic>
    </p:spTree>
    <p:extLst>
      <p:ext uri="{BB962C8B-B14F-4D97-AF65-F5344CB8AC3E}">
        <p14:creationId xmlns:p14="http://schemas.microsoft.com/office/powerpoint/2010/main" val="3748280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09DF83D4-839E-4DF1-BF06-2475AEAB44C0}"/>
              </a:ext>
            </a:extLst>
          </p:cNvPr>
          <p:cNvSpPr>
            <a:spLocks noGrp="1" noChangeArrowheads="1"/>
          </p:cNvSpPr>
          <p:nvPr>
            <p:ph type="title"/>
          </p:nvPr>
        </p:nvSpPr>
        <p:spPr/>
        <p:txBody>
          <a:bodyPr/>
          <a:lstStyle/>
          <a:p>
            <a:r>
              <a:rPr lang="nl-NL" altLang="en-US" sz="3000" dirty="0"/>
              <a:t>Fase 4</a:t>
            </a:r>
            <a:endParaRPr lang="en-GB" altLang="en-US" sz="3000" dirty="0"/>
          </a:p>
        </p:txBody>
      </p:sp>
      <p:sp>
        <p:nvSpPr>
          <p:cNvPr id="7" name="Tijdelijke aanduiding voor inhoud 2">
            <a:extLst>
              <a:ext uri="{FF2B5EF4-FFF2-40B4-BE49-F238E27FC236}">
                <a16:creationId xmlns:a16="http://schemas.microsoft.com/office/drawing/2014/main" id="{22EEB21F-D077-444D-89F4-A8C35E1EE98A}"/>
              </a:ext>
            </a:extLst>
          </p:cNvPr>
          <p:cNvSpPr txBox="1">
            <a:spLocks/>
          </p:cNvSpPr>
          <p:nvPr/>
        </p:nvSpPr>
        <p:spPr>
          <a:xfrm>
            <a:off x="628650" y="1689100"/>
            <a:ext cx="7885113" cy="4667250"/>
          </a:xfrm>
          <a:prstGeom prst="rect">
            <a:avLst/>
          </a:prstGeom>
        </p:spPr>
        <p:txBody>
          <a:bodyPr/>
          <a:lst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nl-NL" altLang="en-US" sz="2200" dirty="0"/>
              <a:t>Feedback gericht op leerdoelen en succescriteria.</a:t>
            </a:r>
          </a:p>
          <a:p>
            <a:pPr>
              <a:buFontTx/>
              <a:buChar char="-"/>
              <a:defRPr/>
            </a:pPr>
            <a:r>
              <a:rPr lang="nl-NL" altLang="en-US" sz="2200" dirty="0"/>
              <a:t>Feedback tijdens het uitvoeren van de taak.</a:t>
            </a:r>
          </a:p>
          <a:p>
            <a:pPr>
              <a:buFontTx/>
              <a:buChar char="-"/>
              <a:defRPr/>
            </a:pPr>
            <a:r>
              <a:rPr lang="nl-NL" altLang="en-US" sz="2200" dirty="0" err="1"/>
              <a:t>Zelf-reflectie</a:t>
            </a:r>
            <a:r>
              <a:rPr lang="nl-NL" altLang="en-US" sz="2200" dirty="0"/>
              <a:t> en peerfeedback.</a:t>
            </a:r>
          </a:p>
          <a:p>
            <a:pPr marL="457200" indent="-457200">
              <a:buFontTx/>
              <a:buChar char="-"/>
              <a:defRPr/>
            </a:pPr>
            <a:endParaRPr lang="en-GB" dirty="0"/>
          </a:p>
        </p:txBody>
      </p:sp>
      <p:pic>
        <p:nvPicPr>
          <p:cNvPr id="2" name="Afbeelding 1">
            <a:extLst>
              <a:ext uri="{FF2B5EF4-FFF2-40B4-BE49-F238E27FC236}">
                <a16:creationId xmlns:a16="http://schemas.microsoft.com/office/drawing/2014/main" id="{823E699F-0970-44C5-ACB2-78C9EE8DB1C1}"/>
              </a:ext>
            </a:extLst>
          </p:cNvPr>
          <p:cNvPicPr>
            <a:picLocks noChangeAspect="1"/>
          </p:cNvPicPr>
          <p:nvPr/>
        </p:nvPicPr>
        <p:blipFill rotWithShape="1">
          <a:blip r:embed="rId3"/>
          <a:srcRect l="28738" t="29000" r="31100" b="27600"/>
          <a:stretch/>
        </p:blipFill>
        <p:spPr>
          <a:xfrm>
            <a:off x="3635896" y="3391372"/>
            <a:ext cx="4877867" cy="2964978"/>
          </a:xfrm>
          <a:prstGeom prst="rect">
            <a:avLst/>
          </a:prstGeom>
        </p:spPr>
      </p:pic>
    </p:spTree>
    <p:extLst>
      <p:ext uri="{BB962C8B-B14F-4D97-AF65-F5344CB8AC3E}">
        <p14:creationId xmlns:p14="http://schemas.microsoft.com/office/powerpoint/2010/main" val="426059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id="{09DF83D4-839E-4DF1-BF06-2475AEAB44C0}"/>
              </a:ext>
            </a:extLst>
          </p:cNvPr>
          <p:cNvSpPr>
            <a:spLocks noGrp="1" noChangeArrowheads="1"/>
          </p:cNvSpPr>
          <p:nvPr>
            <p:ph type="title"/>
          </p:nvPr>
        </p:nvSpPr>
        <p:spPr/>
        <p:txBody>
          <a:bodyPr/>
          <a:lstStyle/>
          <a:p>
            <a:r>
              <a:rPr lang="nl-NL" altLang="en-US" sz="3000" dirty="0"/>
              <a:t>Fase 5</a:t>
            </a:r>
            <a:endParaRPr lang="en-GB" altLang="en-US" sz="3000" dirty="0"/>
          </a:p>
        </p:txBody>
      </p:sp>
      <p:sp>
        <p:nvSpPr>
          <p:cNvPr id="7" name="Tijdelijke aanduiding voor inhoud 2">
            <a:extLst>
              <a:ext uri="{FF2B5EF4-FFF2-40B4-BE49-F238E27FC236}">
                <a16:creationId xmlns:a16="http://schemas.microsoft.com/office/drawing/2014/main" id="{22EEB21F-D077-444D-89F4-A8C35E1EE98A}"/>
              </a:ext>
            </a:extLst>
          </p:cNvPr>
          <p:cNvSpPr txBox="1">
            <a:spLocks/>
          </p:cNvSpPr>
          <p:nvPr/>
        </p:nvSpPr>
        <p:spPr>
          <a:xfrm>
            <a:off x="628650" y="1689100"/>
            <a:ext cx="7885113" cy="4667250"/>
          </a:xfrm>
          <a:prstGeom prst="rect">
            <a:avLst/>
          </a:prstGeom>
        </p:spPr>
        <p:txBody>
          <a:bodyPr/>
          <a:lstStyle>
            <a:lvl1pPr marL="342900" indent="-342900" algn="l" defTabSz="449263" rtl="0" eaLnBrk="0" fontAlgn="base" hangingPunct="0">
              <a:lnSpc>
                <a:spcPct val="75000"/>
              </a:lnSpc>
              <a:spcBef>
                <a:spcPts val="1425"/>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1pPr>
            <a:lvl2pPr marL="742950" indent="-285750" algn="l" defTabSz="449263" rtl="0" eaLnBrk="0" fontAlgn="base" hangingPunct="0">
              <a:lnSpc>
                <a:spcPct val="75000"/>
              </a:lnSpc>
              <a:spcBef>
                <a:spcPts val="113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eaLnBrk="0" fontAlgn="base" hangingPunct="0">
              <a:lnSpc>
                <a:spcPct val="75000"/>
              </a:lnSpc>
              <a:spcBef>
                <a:spcPts val="850"/>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3pPr>
            <a:lvl4pPr marL="1600200" indent="-228600" algn="l" defTabSz="449263" rtl="0" eaLnBrk="0" fontAlgn="base" hangingPunct="0">
              <a:lnSpc>
                <a:spcPct val="75000"/>
              </a:lnSpc>
              <a:spcBef>
                <a:spcPts val="575"/>
              </a:spcBef>
              <a:spcAft>
                <a:spcPct val="0"/>
              </a:spcAft>
              <a:buClr>
                <a:srgbClr val="000000"/>
              </a:buClr>
              <a:buSzPct val="100000"/>
              <a:buFont typeface="Times New Roman" panose="02020603050405020304" pitchFamily="18" charset="0"/>
              <a:defRPr kern="1200">
                <a:solidFill>
                  <a:srgbClr val="000000"/>
                </a:solidFill>
                <a:latin typeface="+mn-lt"/>
                <a:ea typeface="+mn-ea"/>
                <a:cs typeface="+mn-cs"/>
              </a:defRPr>
            </a:lvl4pPr>
            <a:lvl5pPr marL="2057400" indent="-228600" algn="l" defTabSz="449263" rtl="0" eaLnBrk="0" fontAlgn="base" hangingPunct="0">
              <a:lnSpc>
                <a:spcPct val="75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defRPr/>
            </a:pPr>
            <a:r>
              <a:rPr lang="nl-NL" altLang="en-US" sz="2200" dirty="0"/>
              <a:t>Komen de kennis/vaardigheden nog terug?</a:t>
            </a:r>
          </a:p>
          <a:p>
            <a:pPr>
              <a:buFontTx/>
              <a:buChar char="-"/>
              <a:defRPr/>
            </a:pPr>
            <a:r>
              <a:rPr lang="nl-NL" altLang="en-US" sz="2200" dirty="0"/>
              <a:t>Pas je je onderwijs aan op basis van de leerdoelen en de leerbehoeftes (en dus de vorige fases)?</a:t>
            </a:r>
          </a:p>
          <a:p>
            <a:pPr>
              <a:buFontTx/>
              <a:buChar char="-"/>
              <a:defRPr/>
            </a:pPr>
            <a:r>
              <a:rPr lang="nl-NL" altLang="en-US" sz="2200" dirty="0"/>
              <a:t>Leerlingen aan zet. </a:t>
            </a:r>
            <a:endParaRPr lang="en-GB" sz="2200" dirty="0"/>
          </a:p>
          <a:p>
            <a:pPr marL="457200" indent="-457200">
              <a:buFontTx/>
              <a:buChar char="-"/>
              <a:defRPr/>
            </a:pPr>
            <a:endParaRPr lang="en-GB" dirty="0"/>
          </a:p>
        </p:txBody>
      </p:sp>
      <p:pic>
        <p:nvPicPr>
          <p:cNvPr id="4" name="Afbeelding 3">
            <a:extLst>
              <a:ext uri="{FF2B5EF4-FFF2-40B4-BE49-F238E27FC236}">
                <a16:creationId xmlns:a16="http://schemas.microsoft.com/office/drawing/2014/main" id="{0244720C-2660-4DAF-8B76-D9AE47E8BADD}"/>
              </a:ext>
            </a:extLst>
          </p:cNvPr>
          <p:cNvPicPr>
            <a:picLocks noChangeAspect="1"/>
          </p:cNvPicPr>
          <p:nvPr/>
        </p:nvPicPr>
        <p:blipFill rotWithShape="1">
          <a:blip r:embed="rId3"/>
          <a:srcRect l="28738" t="29000" r="31100" b="27600"/>
          <a:stretch/>
        </p:blipFill>
        <p:spPr>
          <a:xfrm>
            <a:off x="3635896" y="3391372"/>
            <a:ext cx="4877867" cy="2964978"/>
          </a:xfrm>
          <a:prstGeom prst="rect">
            <a:avLst/>
          </a:prstGeom>
        </p:spPr>
      </p:pic>
    </p:spTree>
    <p:extLst>
      <p:ext uri="{BB962C8B-B14F-4D97-AF65-F5344CB8AC3E}">
        <p14:creationId xmlns:p14="http://schemas.microsoft.com/office/powerpoint/2010/main" val="420450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EF5B8D4-8C0F-4478-824D-149745970E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9" r="24013" b="-2"/>
          <a:stretch/>
        </p:blipFill>
        <p:spPr>
          <a:xfrm>
            <a:off x="5861232" y="4314384"/>
            <a:ext cx="3298111" cy="2513916"/>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7" name="Afbeelding 6">
            <a:extLst>
              <a:ext uri="{FF2B5EF4-FFF2-40B4-BE49-F238E27FC236}">
                <a16:creationId xmlns:a16="http://schemas.microsoft.com/office/drawing/2014/main" id="{CD7A9E09-FDD1-42AF-8511-08684D9F53C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096" r="14875" b="-1"/>
          <a:stretch/>
        </p:blipFill>
        <p:spPr>
          <a:xfrm>
            <a:off x="19066" y="1675579"/>
            <a:ext cx="6866005" cy="5147606"/>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5" name="Afbeelding 4">
            <a:extLst>
              <a:ext uri="{FF2B5EF4-FFF2-40B4-BE49-F238E27FC236}">
                <a16:creationId xmlns:a16="http://schemas.microsoft.com/office/drawing/2014/main" id="{3F77169D-262A-4E38-B164-A494137076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 b="1243"/>
          <a:stretch/>
        </p:blipFill>
        <p:spPr>
          <a:xfrm>
            <a:off x="4622513" y="1640089"/>
            <a:ext cx="4517858" cy="2509796"/>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
        <p:nvSpPr>
          <p:cNvPr id="21509" name="Titel 1">
            <a:extLst>
              <a:ext uri="{FF2B5EF4-FFF2-40B4-BE49-F238E27FC236}">
                <a16:creationId xmlns:a16="http://schemas.microsoft.com/office/drawing/2014/main" id="{AC513EE4-CE76-4964-9656-8A10688018FD}"/>
              </a:ext>
            </a:extLst>
          </p:cNvPr>
          <p:cNvSpPr txBox="1">
            <a:spLocks noChangeArrowheads="1"/>
          </p:cNvSpPr>
          <p:nvPr/>
        </p:nvSpPr>
        <p:spPr bwMode="auto">
          <a:xfrm>
            <a:off x="611188" y="798513"/>
            <a:ext cx="76168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5000"/>
              </a:lnSpc>
              <a:spcBef>
                <a:spcPts val="1425"/>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5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pPr>
              <a:lnSpc>
                <a:spcPct val="83000"/>
              </a:lnSpc>
              <a:spcBef>
                <a:spcPct val="0"/>
              </a:spcBef>
            </a:pPr>
            <a:r>
              <a:rPr lang="en-GB" altLang="nl-NL" sz="3000" dirty="0"/>
              <a:t>FE </a:t>
            </a:r>
            <a:r>
              <a:rPr lang="en-GB" altLang="nl-NL" sz="3000" dirty="0" err="1"/>
              <a:t>Leernetwerken</a:t>
            </a:r>
            <a:r>
              <a:rPr lang="en-GB" altLang="nl-NL" sz="3000" dirty="0"/>
              <a:t> </a:t>
            </a:r>
          </a:p>
        </p:txBody>
      </p:sp>
    </p:spTree>
  </p:cSld>
  <p:clrMapOvr>
    <a:masterClrMapping/>
  </p:clrMapOvr>
  <p:transition spd="slow" advClick="0" advTm="2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Kort</a:t>
            </a:r>
            <a:r>
              <a:rPr lang="en-GB" altLang="nl-NL" sz="3000" dirty="0"/>
              <a:t> </a:t>
            </a:r>
            <a:r>
              <a:rPr lang="en-GB" altLang="nl-NL" sz="3000" dirty="0" err="1"/>
              <a:t>overzicht</a:t>
            </a:r>
            <a:r>
              <a:rPr lang="en-GB" altLang="nl-NL" sz="3000" dirty="0"/>
              <a:t> </a:t>
            </a:r>
            <a:r>
              <a:rPr lang="en-GB" altLang="nl-NL" sz="3000" dirty="0" err="1"/>
              <a:t>onderzoek</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825625"/>
            <a:ext cx="7885113" cy="4667250"/>
          </a:xfrm>
        </p:spPr>
        <p:txBody>
          <a:bodyPr/>
          <a:lstStyle/>
          <a:p>
            <a:pPr>
              <a:lnSpc>
                <a:spcPct val="100000"/>
              </a:lnSpc>
              <a:spcBef>
                <a:spcPts val="0"/>
              </a:spcBef>
              <a:buFontTx/>
              <a:buChar char="-"/>
              <a:defRPr/>
            </a:pPr>
            <a:r>
              <a:rPr lang="en-GB" sz="2200" dirty="0">
                <a:latin typeface="+mj-lt"/>
              </a:rPr>
              <a:t>39 </a:t>
            </a:r>
            <a:r>
              <a:rPr lang="en-GB" sz="2200" dirty="0" err="1">
                <a:latin typeface="+mj-lt"/>
              </a:rPr>
              <a:t>docenten</a:t>
            </a:r>
            <a:r>
              <a:rPr lang="en-GB" sz="2200" dirty="0">
                <a:latin typeface="+mj-lt"/>
              </a:rPr>
              <a:t> via webinars, interviews </a:t>
            </a:r>
            <a:r>
              <a:rPr lang="en-GB" sz="2200" dirty="0" err="1">
                <a:latin typeface="+mj-lt"/>
              </a:rPr>
              <a:t>en</a:t>
            </a:r>
            <a:r>
              <a:rPr lang="en-GB" sz="2200" dirty="0">
                <a:latin typeface="+mj-lt"/>
              </a:rPr>
              <a:t> </a:t>
            </a:r>
            <a:r>
              <a:rPr lang="en-GB" sz="2200" dirty="0" err="1">
                <a:latin typeface="+mj-lt"/>
              </a:rPr>
              <a:t>vragenlijsten</a:t>
            </a:r>
            <a:endParaRPr lang="en-GB" sz="2200" dirty="0">
              <a:latin typeface="+mj-lt"/>
            </a:endParaRPr>
          </a:p>
          <a:p>
            <a:pPr marL="0" indent="0">
              <a:lnSpc>
                <a:spcPct val="100000"/>
              </a:lnSpc>
              <a:spcBef>
                <a:spcPts val="0"/>
              </a:spcBef>
              <a:defRPr/>
            </a:pPr>
            <a:endParaRPr lang="en-GB" sz="2200" dirty="0">
              <a:latin typeface="+mj-lt"/>
            </a:endParaRPr>
          </a:p>
          <a:p>
            <a:pPr>
              <a:lnSpc>
                <a:spcPct val="100000"/>
              </a:lnSpc>
              <a:spcBef>
                <a:spcPts val="0"/>
              </a:spcBef>
              <a:buFontTx/>
              <a:buChar char="-"/>
              <a:defRPr/>
            </a:pPr>
            <a:r>
              <a:rPr lang="en-GB" sz="2200" dirty="0" err="1">
                <a:latin typeface="+mj-lt"/>
              </a:rPr>
              <a:t>Onderzoeksvragen</a:t>
            </a:r>
            <a:r>
              <a:rPr lang="en-GB" sz="2200" dirty="0">
                <a:latin typeface="+mj-lt"/>
              </a:rPr>
              <a:t>:</a:t>
            </a:r>
          </a:p>
          <a:p>
            <a:pPr marL="857250" lvl="1" indent="-457200">
              <a:lnSpc>
                <a:spcPct val="100000"/>
              </a:lnSpc>
              <a:spcBef>
                <a:spcPts val="0"/>
              </a:spcBef>
              <a:buAutoNum type="arabicParenR"/>
              <a:defRPr/>
            </a:pPr>
            <a:r>
              <a:rPr lang="en-GB" sz="2200" dirty="0">
                <a:latin typeface="+mj-lt"/>
              </a:rPr>
              <a:t>Hoe </a:t>
            </a:r>
            <a:r>
              <a:rPr lang="en-GB" sz="2200" dirty="0" err="1">
                <a:latin typeface="+mj-lt"/>
              </a:rPr>
              <a:t>zetten</a:t>
            </a:r>
            <a:r>
              <a:rPr lang="en-GB" sz="2200" dirty="0">
                <a:latin typeface="+mj-lt"/>
              </a:rPr>
              <a:t> </a:t>
            </a:r>
            <a:r>
              <a:rPr lang="en-GB" sz="2200" dirty="0" err="1">
                <a:latin typeface="+mj-lt"/>
              </a:rPr>
              <a:t>docenten</a:t>
            </a:r>
            <a:r>
              <a:rPr lang="en-GB" sz="2200" dirty="0">
                <a:latin typeface="+mj-lt"/>
              </a:rPr>
              <a:t> FE in </a:t>
            </a:r>
            <a:r>
              <a:rPr lang="en-GB" sz="2200" dirty="0" err="1">
                <a:latin typeface="+mj-lt"/>
              </a:rPr>
              <a:t>tijdens</a:t>
            </a:r>
            <a:r>
              <a:rPr lang="en-GB" sz="2200" dirty="0">
                <a:latin typeface="+mj-lt"/>
              </a:rPr>
              <a:t> online </a:t>
            </a:r>
            <a:r>
              <a:rPr lang="en-GB" sz="2200" dirty="0" err="1">
                <a:latin typeface="+mj-lt"/>
              </a:rPr>
              <a:t>lesgeven</a:t>
            </a:r>
            <a:r>
              <a:rPr lang="en-GB" sz="2200" dirty="0">
                <a:latin typeface="+mj-lt"/>
              </a:rPr>
              <a:t>?</a:t>
            </a:r>
          </a:p>
          <a:p>
            <a:pPr marL="857250" lvl="1" indent="-457200">
              <a:lnSpc>
                <a:spcPct val="100000"/>
              </a:lnSpc>
              <a:spcBef>
                <a:spcPts val="0"/>
              </a:spcBef>
              <a:buAutoNum type="arabicParenR"/>
              <a:defRPr/>
            </a:pPr>
            <a:r>
              <a:rPr lang="en-GB" sz="2200" dirty="0">
                <a:latin typeface="+mj-lt"/>
              </a:rPr>
              <a:t>Wat </a:t>
            </a:r>
            <a:r>
              <a:rPr lang="en-GB" sz="2200" dirty="0" err="1">
                <a:latin typeface="+mj-lt"/>
              </a:rPr>
              <a:t>zijn</a:t>
            </a:r>
            <a:r>
              <a:rPr lang="en-GB" sz="2200" dirty="0">
                <a:latin typeface="+mj-lt"/>
              </a:rPr>
              <a:t> </a:t>
            </a:r>
            <a:r>
              <a:rPr lang="en-GB" sz="2200" dirty="0" err="1">
                <a:latin typeface="+mj-lt"/>
              </a:rPr>
              <a:t>verschillen</a:t>
            </a:r>
            <a:r>
              <a:rPr lang="en-GB" sz="2200" dirty="0">
                <a:latin typeface="+mj-lt"/>
              </a:rPr>
              <a:t> (</a:t>
            </a:r>
            <a:r>
              <a:rPr lang="en-GB" sz="2200" dirty="0" err="1">
                <a:latin typeface="+mj-lt"/>
              </a:rPr>
              <a:t>voor</a:t>
            </a:r>
            <a:r>
              <a:rPr lang="en-GB" sz="2200" dirty="0">
                <a:latin typeface="+mj-lt"/>
              </a:rPr>
              <a:t>-/</a:t>
            </a:r>
            <a:r>
              <a:rPr lang="en-GB" sz="2200" dirty="0" err="1">
                <a:latin typeface="+mj-lt"/>
              </a:rPr>
              <a:t>nadelen</a:t>
            </a:r>
            <a:r>
              <a:rPr lang="en-GB" sz="2200" dirty="0">
                <a:latin typeface="+mj-lt"/>
              </a:rPr>
              <a:t>) van online FE vs </a:t>
            </a:r>
            <a:r>
              <a:rPr lang="en-GB" sz="2200" dirty="0" err="1">
                <a:latin typeface="+mj-lt"/>
              </a:rPr>
              <a:t>fysiek</a:t>
            </a:r>
            <a:r>
              <a:rPr lang="en-GB" sz="2200" dirty="0">
                <a:latin typeface="+mj-lt"/>
              </a:rPr>
              <a:t> FE?</a:t>
            </a:r>
          </a:p>
          <a:p>
            <a:pPr marL="857250" lvl="1" indent="-457200">
              <a:lnSpc>
                <a:spcPct val="100000"/>
              </a:lnSpc>
              <a:spcBef>
                <a:spcPts val="0"/>
              </a:spcBef>
              <a:buAutoNum type="arabicParenR"/>
              <a:defRPr/>
            </a:pPr>
            <a:r>
              <a:rPr lang="en-GB" sz="2200" dirty="0" err="1">
                <a:latin typeface="+mj-lt"/>
              </a:rPr>
              <a:t>Welke</a:t>
            </a:r>
            <a:r>
              <a:rPr lang="en-GB" sz="2200" dirty="0">
                <a:latin typeface="+mj-lt"/>
              </a:rPr>
              <a:t> </a:t>
            </a:r>
            <a:r>
              <a:rPr lang="en-GB" sz="2200" dirty="0" err="1">
                <a:latin typeface="+mj-lt"/>
              </a:rPr>
              <a:t>geleerde</a:t>
            </a:r>
            <a:r>
              <a:rPr lang="en-GB" sz="2200" dirty="0">
                <a:latin typeface="+mj-lt"/>
              </a:rPr>
              <a:t> lessen </a:t>
            </a:r>
            <a:r>
              <a:rPr lang="en-GB" sz="2200" dirty="0" err="1">
                <a:latin typeface="+mj-lt"/>
              </a:rPr>
              <a:t>nemen</a:t>
            </a:r>
            <a:r>
              <a:rPr lang="en-GB" sz="2200" dirty="0">
                <a:latin typeface="+mj-lt"/>
              </a:rPr>
              <a:t> </a:t>
            </a:r>
            <a:r>
              <a:rPr lang="en-GB" sz="2200" dirty="0" err="1">
                <a:latin typeface="+mj-lt"/>
              </a:rPr>
              <a:t>docenten</a:t>
            </a:r>
            <a:r>
              <a:rPr lang="en-GB" sz="2200" dirty="0">
                <a:latin typeface="+mj-lt"/>
              </a:rPr>
              <a:t> </a:t>
            </a:r>
            <a:r>
              <a:rPr lang="en-GB" sz="2200" dirty="0" err="1">
                <a:latin typeface="+mj-lt"/>
              </a:rPr>
              <a:t>mee</a:t>
            </a:r>
            <a:r>
              <a:rPr lang="en-GB" sz="2200" dirty="0">
                <a:latin typeface="+mj-lt"/>
              </a:rPr>
              <a:t>?</a:t>
            </a:r>
          </a:p>
          <a:p>
            <a:pPr marL="0" indent="0">
              <a:lnSpc>
                <a:spcPct val="100000"/>
              </a:lnSpc>
              <a:spcBef>
                <a:spcPts val="0"/>
              </a:spcBef>
              <a:defRPr/>
            </a:pPr>
            <a:endParaRPr lang="en-GB" sz="2200" dirty="0"/>
          </a:p>
          <a:p>
            <a:pPr>
              <a:lnSpc>
                <a:spcPct val="100000"/>
              </a:lnSpc>
              <a:spcBef>
                <a:spcPts val="0"/>
              </a:spcBef>
              <a:buFontTx/>
              <a:buChar char="-"/>
              <a:defRPr/>
            </a:pPr>
            <a:r>
              <a:rPr lang="en-GB" sz="2200" dirty="0"/>
              <a:t>Google forms </a:t>
            </a:r>
            <a:r>
              <a:rPr lang="en-GB" sz="2200" dirty="0" err="1"/>
              <a:t>invullen</a:t>
            </a:r>
            <a:r>
              <a:rPr lang="en-GB" sz="2200" dirty="0"/>
              <a:t> via: </a:t>
            </a:r>
            <a:r>
              <a:rPr lang="en-GB" sz="2200" dirty="0">
                <a:solidFill>
                  <a:schemeClr val="tx1"/>
                </a:solidFill>
                <a:hlinkClick r:id="rId3">
                  <a:extLst>
                    <a:ext uri="{A12FA001-AC4F-418D-AE19-62706E023703}">
                      <ahyp:hlinkClr xmlns:ahyp="http://schemas.microsoft.com/office/drawing/2018/hyperlinkcolor" val="tx"/>
                    </a:ext>
                  </a:extLst>
                </a:hlinkClick>
              </a:rPr>
              <a:t>https://forms.gle/vDTEJMGDqGXRMq4a6</a:t>
            </a:r>
            <a:r>
              <a:rPr lang="en-GB" sz="2200" dirty="0">
                <a:solidFill>
                  <a:schemeClr val="tx1"/>
                </a:solidFill>
              </a:rPr>
              <a:t> </a:t>
            </a:r>
          </a:p>
          <a:p>
            <a:pPr marL="0" indent="0">
              <a:lnSpc>
                <a:spcPct val="100000"/>
              </a:lnSpc>
              <a:spcBef>
                <a:spcPts val="0"/>
              </a:spcBef>
              <a:defRPr/>
            </a:pPr>
            <a:endParaRPr lang="en-GB" sz="2200" dirty="0"/>
          </a:p>
          <a:p>
            <a:pPr marL="457200" indent="-457200">
              <a:buFontTx/>
              <a:buChar char="-"/>
              <a:defRPr/>
            </a:pPr>
            <a:endParaRPr lang="en-GB" dirty="0"/>
          </a:p>
        </p:txBody>
      </p:sp>
    </p:spTree>
    <p:extLst>
      <p:ext uri="{BB962C8B-B14F-4D97-AF65-F5344CB8AC3E}">
        <p14:creationId xmlns:p14="http://schemas.microsoft.com/office/powerpoint/2010/main" val="3476184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a:xfrm>
            <a:off x="628650" y="365125"/>
            <a:ext cx="7885113" cy="1323975"/>
          </a:xfrm>
        </p:spPr>
        <p:txBody>
          <a:bodyPr/>
          <a:lstStyle/>
          <a:p>
            <a:r>
              <a:rPr lang="en-GB" altLang="nl-NL" sz="3000"/>
              <a:t>Resultaten 5 fases</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1" y="1825625"/>
            <a:ext cx="5095478" cy="4667250"/>
          </a:xfrm>
        </p:spPr>
        <p:txBody>
          <a:bodyPr/>
          <a:lstStyle/>
          <a:p>
            <a:pPr marL="0" indent="0">
              <a:lnSpc>
                <a:spcPct val="100000"/>
              </a:lnSpc>
              <a:spcBef>
                <a:spcPts val="0"/>
              </a:spcBef>
              <a:defRPr/>
            </a:pPr>
            <a:r>
              <a:rPr lang="en-GB" sz="2200" dirty="0" err="1"/>
              <a:t>Fase</a:t>
            </a:r>
            <a:r>
              <a:rPr lang="en-GB" sz="2200" dirty="0"/>
              <a:t> 1: </a:t>
            </a:r>
            <a:r>
              <a:rPr lang="en-GB" sz="2200" dirty="0" err="1"/>
              <a:t>Verwachtingen</a:t>
            </a:r>
            <a:r>
              <a:rPr lang="en-GB" sz="2200" dirty="0"/>
              <a:t> </a:t>
            </a:r>
            <a:r>
              <a:rPr lang="en-GB" sz="2200" dirty="0" err="1"/>
              <a:t>verhelderen</a:t>
            </a:r>
            <a:endParaRPr lang="en-GB" sz="2200" dirty="0"/>
          </a:p>
          <a:p>
            <a:pPr marL="0" indent="0">
              <a:lnSpc>
                <a:spcPct val="100000"/>
              </a:lnSpc>
              <a:spcBef>
                <a:spcPts val="0"/>
              </a:spcBef>
              <a:defRPr/>
            </a:pPr>
            <a:endParaRPr lang="en-GB" sz="2200" dirty="0"/>
          </a:p>
          <a:p>
            <a:pPr>
              <a:lnSpc>
                <a:spcPct val="100000"/>
              </a:lnSpc>
              <a:spcBef>
                <a:spcPts val="0"/>
              </a:spcBef>
              <a:buFontTx/>
              <a:buChar char="-"/>
              <a:defRPr/>
            </a:pPr>
            <a:r>
              <a:rPr lang="en-GB" sz="2200" dirty="0" err="1"/>
              <a:t>Leerdoelen</a:t>
            </a:r>
            <a:r>
              <a:rPr lang="en-GB" sz="2200" dirty="0"/>
              <a:t> </a:t>
            </a:r>
            <a:r>
              <a:rPr lang="en-GB" sz="2200" dirty="0" err="1"/>
              <a:t>worden</a:t>
            </a:r>
            <a:r>
              <a:rPr lang="en-GB" sz="2200" dirty="0"/>
              <a:t> in </a:t>
            </a:r>
            <a:r>
              <a:rPr lang="en-GB" sz="2200" dirty="0" err="1"/>
              <a:t>opdrachten</a:t>
            </a:r>
            <a:r>
              <a:rPr lang="en-GB" sz="2200" dirty="0"/>
              <a:t> </a:t>
            </a:r>
            <a:r>
              <a:rPr lang="en-GB" sz="2200" dirty="0" err="1"/>
              <a:t>en</a:t>
            </a:r>
            <a:r>
              <a:rPr lang="en-GB" sz="2200" dirty="0"/>
              <a:t> ppts </a:t>
            </a:r>
            <a:r>
              <a:rPr lang="en-GB" sz="2200" dirty="0" err="1"/>
              <a:t>e.d.</a:t>
            </a:r>
            <a:r>
              <a:rPr lang="en-GB" sz="2200" dirty="0"/>
              <a:t> online </a:t>
            </a:r>
            <a:r>
              <a:rPr lang="en-GB" sz="2200" dirty="0" err="1"/>
              <a:t>gedeeld</a:t>
            </a:r>
            <a:r>
              <a:rPr lang="en-GB" sz="2200" dirty="0"/>
              <a:t> (</a:t>
            </a:r>
            <a:r>
              <a:rPr lang="en-GB" sz="2200" dirty="0" err="1"/>
              <a:t>en</a:t>
            </a:r>
            <a:r>
              <a:rPr lang="en-GB" sz="2200" dirty="0"/>
              <a:t> </a:t>
            </a:r>
            <a:r>
              <a:rPr lang="en-GB" sz="2200" dirty="0" err="1"/>
              <a:t>besproken</a:t>
            </a:r>
            <a:r>
              <a:rPr lang="en-GB" sz="2200" dirty="0"/>
              <a:t>)</a:t>
            </a:r>
          </a:p>
          <a:p>
            <a:pPr marL="0" indent="0">
              <a:lnSpc>
                <a:spcPct val="100000"/>
              </a:lnSpc>
              <a:spcBef>
                <a:spcPts val="0"/>
              </a:spcBef>
              <a:defRPr/>
            </a:pPr>
            <a:r>
              <a:rPr lang="en-GB" sz="2200" dirty="0">
                <a:sym typeface="Wingdings" panose="05000000000000000000" pitchFamily="2" charset="2"/>
              </a:rPr>
              <a:t>	 </a:t>
            </a:r>
            <a:r>
              <a:rPr lang="en-GB" sz="2200" dirty="0" err="1">
                <a:sym typeface="Wingdings" panose="05000000000000000000" pitchFamily="2" charset="2"/>
              </a:rPr>
              <a:t>meerdere</a:t>
            </a:r>
            <a:r>
              <a:rPr lang="en-GB" sz="2200" dirty="0">
                <a:sym typeface="Wingdings" panose="05000000000000000000" pitchFamily="2" charset="2"/>
              </a:rPr>
              <a:t> </a:t>
            </a:r>
            <a:r>
              <a:rPr lang="en-GB" sz="2200" dirty="0" err="1">
                <a:sym typeface="Wingdings" panose="05000000000000000000" pitchFamily="2" charset="2"/>
              </a:rPr>
              <a:t>malen</a:t>
            </a:r>
            <a:r>
              <a:rPr lang="en-GB" sz="2200" dirty="0">
                <a:sym typeface="Wingdings" panose="05000000000000000000" pitchFamily="2" charset="2"/>
              </a:rPr>
              <a:t> </a:t>
            </a:r>
            <a:r>
              <a:rPr lang="en-GB" sz="2200" dirty="0" err="1">
                <a:sym typeface="Wingdings" panose="05000000000000000000" pitchFamily="2" charset="2"/>
              </a:rPr>
              <a:t>tijdens</a:t>
            </a:r>
            <a:r>
              <a:rPr lang="en-GB" sz="2200" dirty="0">
                <a:sym typeface="Wingdings" panose="05000000000000000000" pitchFamily="2" charset="2"/>
              </a:rPr>
              <a:t> de les</a:t>
            </a:r>
            <a:endParaRPr lang="en-GB" sz="2200" dirty="0"/>
          </a:p>
          <a:p>
            <a:pPr>
              <a:lnSpc>
                <a:spcPct val="100000"/>
              </a:lnSpc>
              <a:spcBef>
                <a:spcPts val="0"/>
              </a:spcBef>
              <a:buFontTx/>
              <a:buChar char="-"/>
              <a:defRPr/>
            </a:pPr>
            <a:r>
              <a:rPr lang="en-GB" sz="2200" dirty="0" err="1"/>
              <a:t>Succescriteria</a:t>
            </a:r>
            <a:r>
              <a:rPr lang="en-GB" sz="2200" dirty="0"/>
              <a:t> </a:t>
            </a:r>
            <a:r>
              <a:rPr lang="en-GB" sz="2200" dirty="0" err="1"/>
              <a:t>worden</a:t>
            </a:r>
            <a:r>
              <a:rPr lang="en-GB" sz="2200" dirty="0"/>
              <a:t> online </a:t>
            </a:r>
            <a:r>
              <a:rPr lang="en-GB" sz="2200" dirty="0" err="1"/>
              <a:t>gedeeld</a:t>
            </a:r>
            <a:r>
              <a:rPr lang="en-GB" sz="2200" dirty="0"/>
              <a:t> </a:t>
            </a:r>
            <a:r>
              <a:rPr lang="en-GB" sz="2200" dirty="0" err="1"/>
              <a:t>en</a:t>
            </a:r>
            <a:r>
              <a:rPr lang="en-GB" sz="2200" dirty="0"/>
              <a:t> </a:t>
            </a:r>
            <a:r>
              <a:rPr lang="en-GB" sz="2200" dirty="0" err="1"/>
              <a:t>besproken</a:t>
            </a:r>
            <a:endParaRPr lang="en-GB" sz="2200" dirty="0"/>
          </a:p>
          <a:p>
            <a:pPr marL="0" indent="0">
              <a:lnSpc>
                <a:spcPct val="100000"/>
              </a:lnSpc>
              <a:spcBef>
                <a:spcPts val="0"/>
              </a:spcBef>
              <a:defRPr/>
            </a:pPr>
            <a:r>
              <a:rPr lang="en-GB" sz="2200" dirty="0">
                <a:sym typeface="Wingdings" panose="05000000000000000000" pitchFamily="2" charset="2"/>
              </a:rPr>
              <a:t>	 </a:t>
            </a:r>
            <a:r>
              <a:rPr lang="en-GB" sz="2200" dirty="0" err="1">
                <a:sym typeface="Wingdings" panose="05000000000000000000" pitchFamily="2" charset="2"/>
              </a:rPr>
              <a:t>a.d.h.v</a:t>
            </a:r>
            <a:r>
              <a:rPr lang="en-GB" sz="2200" dirty="0">
                <a:sym typeface="Wingdings" panose="05000000000000000000" pitchFamily="2" charset="2"/>
              </a:rPr>
              <a:t>. </a:t>
            </a:r>
            <a:r>
              <a:rPr lang="en-GB" sz="2200" dirty="0" err="1">
                <a:sym typeface="Wingdings" panose="05000000000000000000" pitchFamily="2" charset="2"/>
              </a:rPr>
              <a:t>voorbeelden</a:t>
            </a:r>
            <a:endParaRPr lang="en-GB" sz="2200" dirty="0">
              <a:sym typeface="Wingdings" panose="05000000000000000000" pitchFamily="2" charset="2"/>
            </a:endParaRPr>
          </a:p>
          <a:p>
            <a:pPr>
              <a:lnSpc>
                <a:spcPct val="100000"/>
              </a:lnSpc>
              <a:spcBef>
                <a:spcPts val="0"/>
              </a:spcBef>
              <a:buFontTx/>
              <a:buChar char="-"/>
              <a:defRPr/>
            </a:pPr>
            <a:r>
              <a:rPr lang="en-GB" sz="2200" dirty="0" err="1">
                <a:sym typeface="Wingdings" panose="05000000000000000000" pitchFamily="2" charset="2"/>
              </a:rPr>
              <a:t>Leerdoelen</a:t>
            </a:r>
            <a:r>
              <a:rPr lang="en-GB" sz="2200" dirty="0">
                <a:sym typeface="Wingdings" panose="05000000000000000000" pitchFamily="2" charset="2"/>
              </a:rPr>
              <a:t> </a:t>
            </a:r>
            <a:r>
              <a:rPr lang="en-GB" sz="2200" dirty="0" err="1">
                <a:sym typeface="Wingdings" panose="05000000000000000000" pitchFamily="2" charset="2"/>
              </a:rPr>
              <a:t>moesten</a:t>
            </a:r>
            <a:r>
              <a:rPr lang="en-GB" sz="2200" dirty="0">
                <a:sym typeface="Wingdings" panose="05000000000000000000" pitchFamily="2" charset="2"/>
              </a:rPr>
              <a:t> </a:t>
            </a:r>
            <a:r>
              <a:rPr lang="en-GB" sz="2200" dirty="0" err="1">
                <a:sym typeface="Wingdings" panose="05000000000000000000" pitchFamily="2" charset="2"/>
              </a:rPr>
              <a:t>worden</a:t>
            </a:r>
            <a:r>
              <a:rPr lang="en-GB" sz="2200" dirty="0">
                <a:sym typeface="Wingdings" panose="05000000000000000000" pitchFamily="2" charset="2"/>
              </a:rPr>
              <a:t> </a:t>
            </a:r>
            <a:r>
              <a:rPr lang="en-GB" sz="2200" dirty="0" err="1">
                <a:sym typeface="Wingdings" panose="05000000000000000000" pitchFamily="2" charset="2"/>
              </a:rPr>
              <a:t>aangepast</a:t>
            </a:r>
            <a:r>
              <a:rPr lang="en-GB" sz="2200" dirty="0">
                <a:sym typeface="Wingdings" panose="05000000000000000000" pitchFamily="2" charset="2"/>
              </a:rPr>
              <a:t>  </a:t>
            </a:r>
            <a:r>
              <a:rPr lang="en-GB" sz="2200" dirty="0" err="1">
                <a:sym typeface="Wingdings" panose="05000000000000000000" pitchFamily="2" charset="2"/>
              </a:rPr>
              <a:t>nadenken</a:t>
            </a:r>
            <a:r>
              <a:rPr lang="en-GB" sz="2200" dirty="0">
                <a:sym typeface="Wingdings" panose="05000000000000000000" pitchFamily="2" charset="2"/>
              </a:rPr>
              <a:t> over kern </a:t>
            </a:r>
            <a:r>
              <a:rPr lang="en-GB" sz="2200" dirty="0" err="1">
                <a:sym typeface="Wingdings" panose="05000000000000000000" pitchFamily="2" charset="2"/>
              </a:rPr>
              <a:t>vak</a:t>
            </a:r>
            <a:endParaRPr lang="en-GB" sz="2200" dirty="0"/>
          </a:p>
          <a:p>
            <a:pPr marL="0" indent="0">
              <a:lnSpc>
                <a:spcPct val="100000"/>
              </a:lnSpc>
              <a:spcBef>
                <a:spcPts val="0"/>
              </a:spcBef>
              <a:defRPr/>
            </a:pPr>
            <a:endParaRPr lang="en-GB" sz="2200" dirty="0">
              <a:sym typeface="Wingdings" panose="05000000000000000000" pitchFamily="2" charset="2"/>
            </a:endParaRPr>
          </a:p>
          <a:p>
            <a:pPr marL="0" indent="0">
              <a:lnSpc>
                <a:spcPct val="100000"/>
              </a:lnSpc>
              <a:spcBef>
                <a:spcPts val="0"/>
              </a:spcBef>
              <a:defRPr/>
            </a:pP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Stelling </a:t>
            </a:r>
            <a:r>
              <a:rPr lang="en-GB" sz="2200" dirty="0" err="1">
                <a:sym typeface="Wingdings" panose="05000000000000000000" pitchFamily="2" charset="2"/>
              </a:rPr>
              <a:t>beantwoorden</a:t>
            </a:r>
            <a:r>
              <a:rPr lang="en-GB" sz="2200" dirty="0">
                <a:sym typeface="Wingdings" panose="05000000000000000000" pitchFamily="2" charset="2"/>
              </a:rPr>
              <a:t> </a:t>
            </a:r>
            <a:r>
              <a:rPr lang="en-GB" sz="2200" dirty="0" err="1">
                <a:sym typeface="Wingdings" panose="05000000000000000000" pitchFamily="2" charset="2"/>
              </a:rPr>
              <a:t>fase</a:t>
            </a:r>
            <a:r>
              <a:rPr lang="en-GB" sz="2200" dirty="0">
                <a:sym typeface="Wingdings" panose="05000000000000000000" pitchFamily="2" charset="2"/>
              </a:rPr>
              <a:t> 1 in Google forms</a:t>
            </a:r>
          </a:p>
          <a:p>
            <a:pPr marL="0" indent="0">
              <a:lnSpc>
                <a:spcPct val="100000"/>
              </a:lnSpc>
              <a:spcBef>
                <a:spcPts val="0"/>
              </a:spcBef>
              <a:defRPr/>
            </a:pPr>
            <a:endParaRPr lang="en-GB" sz="2200" dirty="0"/>
          </a:p>
          <a:p>
            <a:pPr>
              <a:lnSpc>
                <a:spcPct val="100000"/>
              </a:lnSpc>
              <a:spcBef>
                <a:spcPts val="0"/>
              </a:spcBef>
              <a:buFontTx/>
              <a:buChar char="-"/>
              <a:defRPr/>
            </a:pPr>
            <a:endParaRPr lang="en-GB" sz="2200" dirty="0"/>
          </a:p>
          <a:p>
            <a:pPr marL="457200" indent="-457200">
              <a:buFontTx/>
              <a:buChar char="-"/>
              <a:defRPr/>
            </a:pPr>
            <a:endParaRPr lang="en-GB" dirty="0"/>
          </a:p>
        </p:txBody>
      </p:sp>
      <p:pic>
        <p:nvPicPr>
          <p:cNvPr id="21" name="Afbeelding 20">
            <a:extLst>
              <a:ext uri="{FF2B5EF4-FFF2-40B4-BE49-F238E27FC236}">
                <a16:creationId xmlns:a16="http://schemas.microsoft.com/office/drawing/2014/main" id="{E169FD05-F1B9-4AEB-A2F9-BD5330846C53}"/>
              </a:ext>
            </a:extLst>
          </p:cNvPr>
          <p:cNvPicPr>
            <a:picLocks noChangeAspect="1"/>
          </p:cNvPicPr>
          <p:nvPr/>
        </p:nvPicPr>
        <p:blipFill>
          <a:blip r:embed="rId3"/>
          <a:stretch>
            <a:fillRect/>
          </a:stretch>
        </p:blipFill>
        <p:spPr>
          <a:xfrm rot="5400000">
            <a:off x="6056071" y="2227283"/>
            <a:ext cx="2448272" cy="2835483"/>
          </a:xfrm>
          <a:prstGeom prst="rect">
            <a:avLst/>
          </a:prstGeom>
        </p:spPr>
      </p:pic>
    </p:spTree>
    <p:extLst>
      <p:ext uri="{BB962C8B-B14F-4D97-AF65-F5344CB8AC3E}">
        <p14:creationId xmlns:p14="http://schemas.microsoft.com/office/powerpoint/2010/main" val="19274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5 </a:t>
            </a:r>
            <a:r>
              <a:rPr lang="en-GB" altLang="nl-NL" sz="3000" dirty="0" err="1"/>
              <a:t>fases</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1846" y="1484784"/>
            <a:ext cx="5678346" cy="4667250"/>
          </a:xfrm>
        </p:spPr>
        <p:txBody>
          <a:bodyPr/>
          <a:lstStyle/>
          <a:p>
            <a:pPr marL="0" indent="0">
              <a:lnSpc>
                <a:spcPct val="100000"/>
              </a:lnSpc>
              <a:spcBef>
                <a:spcPts val="0"/>
              </a:spcBef>
              <a:defRPr/>
            </a:pPr>
            <a:r>
              <a:rPr lang="en-GB" sz="2200" dirty="0" err="1"/>
              <a:t>Fase</a:t>
            </a:r>
            <a:r>
              <a:rPr lang="en-GB" sz="2200" dirty="0"/>
              <a:t> 2: </a:t>
            </a:r>
            <a:r>
              <a:rPr lang="en-GB" sz="2200" dirty="0" err="1"/>
              <a:t>Leerlingeacties</a:t>
            </a:r>
            <a:r>
              <a:rPr lang="en-GB" sz="2200" dirty="0"/>
              <a:t> </a:t>
            </a:r>
            <a:r>
              <a:rPr lang="en-GB" sz="2200" dirty="0" err="1"/>
              <a:t>ontlokken</a:t>
            </a:r>
            <a:r>
              <a:rPr lang="en-GB" sz="2200" dirty="0"/>
              <a:t> </a:t>
            </a:r>
            <a:r>
              <a:rPr lang="en-GB" sz="2200" dirty="0" err="1"/>
              <a:t>en</a:t>
            </a:r>
            <a:r>
              <a:rPr lang="en-GB" sz="2200" dirty="0"/>
              <a:t> </a:t>
            </a:r>
            <a:r>
              <a:rPr lang="en-GB" sz="2200" dirty="0" err="1"/>
              <a:t>verzamelen</a:t>
            </a:r>
            <a:endParaRPr lang="en-GB" sz="2200" dirty="0"/>
          </a:p>
          <a:p>
            <a:pPr marL="0" indent="0">
              <a:lnSpc>
                <a:spcPct val="100000"/>
              </a:lnSpc>
              <a:spcBef>
                <a:spcPts val="0"/>
              </a:spcBef>
              <a:defRPr/>
            </a:pPr>
            <a:endParaRPr lang="en-GB" sz="2200" dirty="0"/>
          </a:p>
          <a:p>
            <a:pPr>
              <a:lnSpc>
                <a:spcPct val="100000"/>
              </a:lnSpc>
              <a:spcBef>
                <a:spcPts val="0"/>
              </a:spcBef>
              <a:buFontTx/>
              <a:buChar char="-"/>
              <a:defRPr/>
            </a:pPr>
            <a:r>
              <a:rPr lang="en-GB" sz="2200" dirty="0" err="1"/>
              <a:t>Vragen</a:t>
            </a:r>
            <a:r>
              <a:rPr lang="en-GB" sz="2200" dirty="0"/>
              <a:t> </a:t>
            </a:r>
            <a:r>
              <a:rPr lang="en-GB" sz="2200" dirty="0" err="1"/>
              <a:t>stellen</a:t>
            </a:r>
            <a:r>
              <a:rPr lang="en-GB" sz="2200" dirty="0"/>
              <a:t> in de online les</a:t>
            </a:r>
          </a:p>
          <a:p>
            <a:pPr marL="0" indent="0">
              <a:lnSpc>
                <a:spcPct val="100000"/>
              </a:lnSpc>
              <a:spcBef>
                <a:spcPts val="0"/>
              </a:spcBef>
              <a:defRPr/>
            </a:pPr>
            <a:r>
              <a:rPr lang="en-GB" sz="2200" dirty="0">
                <a:sym typeface="Wingdings" panose="05000000000000000000" pitchFamily="2" charset="2"/>
              </a:rPr>
              <a:t>	 </a:t>
            </a:r>
            <a:r>
              <a:rPr lang="en-GB" sz="2200" dirty="0" err="1">
                <a:sym typeface="Wingdings" panose="05000000000000000000" pitchFamily="2" charset="2"/>
              </a:rPr>
              <a:t>leerlingen</a:t>
            </a:r>
            <a:r>
              <a:rPr lang="en-GB" sz="2200" dirty="0">
                <a:sym typeface="Wingdings" panose="05000000000000000000" pitchFamily="2" charset="2"/>
              </a:rPr>
              <a:t> </a:t>
            </a:r>
            <a:r>
              <a:rPr lang="en-GB" sz="2200" dirty="0" err="1">
                <a:sym typeface="Wingdings" panose="05000000000000000000" pitchFamily="2" charset="2"/>
              </a:rPr>
              <a:t>stellen</a:t>
            </a:r>
            <a:r>
              <a:rPr lang="en-GB" sz="2200" dirty="0">
                <a:sym typeface="Wingdings" panose="05000000000000000000" pitchFamily="2" charset="2"/>
              </a:rPr>
              <a:t> </a:t>
            </a:r>
            <a:r>
              <a:rPr lang="en-GB" sz="2200" dirty="0" err="1">
                <a:sym typeface="Wingdings" panose="05000000000000000000" pitchFamily="2" charset="2"/>
              </a:rPr>
              <a:t>zelf</a:t>
            </a:r>
            <a:r>
              <a:rPr lang="en-GB" sz="2200" dirty="0">
                <a:sym typeface="Wingdings" panose="05000000000000000000" pitchFamily="2" charset="2"/>
              </a:rPr>
              <a:t> </a:t>
            </a:r>
            <a:r>
              <a:rPr lang="en-GB" sz="2200" dirty="0" err="1">
                <a:sym typeface="Wingdings" panose="05000000000000000000" pitchFamily="2" charset="2"/>
              </a:rPr>
              <a:t>vragen</a:t>
            </a: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 </a:t>
            </a:r>
            <a:r>
              <a:rPr lang="en-GB" sz="2200" dirty="0" err="1">
                <a:sym typeface="Wingdings" panose="05000000000000000000" pitchFamily="2" charset="2"/>
              </a:rPr>
              <a:t>Misconcepties</a:t>
            </a:r>
            <a:endParaRPr lang="en-GB" sz="2200" dirty="0"/>
          </a:p>
          <a:p>
            <a:pPr>
              <a:lnSpc>
                <a:spcPct val="100000"/>
              </a:lnSpc>
              <a:spcBef>
                <a:spcPts val="0"/>
              </a:spcBef>
              <a:buFontTx/>
              <a:buChar char="-"/>
              <a:defRPr/>
            </a:pPr>
            <a:r>
              <a:rPr lang="en-GB" sz="2200" dirty="0"/>
              <a:t>Meer </a:t>
            </a:r>
            <a:r>
              <a:rPr lang="en-GB" sz="2200" dirty="0" err="1"/>
              <a:t>vooraf</a:t>
            </a:r>
            <a:r>
              <a:rPr lang="en-GB" sz="2200" dirty="0"/>
              <a:t> </a:t>
            </a:r>
            <a:r>
              <a:rPr lang="en-GB" sz="2200" dirty="0" err="1"/>
              <a:t>informatie</a:t>
            </a:r>
            <a:r>
              <a:rPr lang="en-GB" sz="2200" dirty="0"/>
              <a:t> </a:t>
            </a:r>
            <a:r>
              <a:rPr lang="en-GB" sz="2200" dirty="0" err="1"/>
              <a:t>verzamelen</a:t>
            </a:r>
            <a:r>
              <a:rPr lang="en-GB" sz="2200" dirty="0"/>
              <a:t> (</a:t>
            </a:r>
            <a:r>
              <a:rPr lang="en-GB" sz="2200" dirty="0" err="1"/>
              <a:t>voorkennis</a:t>
            </a:r>
            <a:r>
              <a:rPr lang="en-GB" sz="2200" dirty="0"/>
              <a:t>)</a:t>
            </a:r>
          </a:p>
          <a:p>
            <a:pPr>
              <a:lnSpc>
                <a:spcPct val="100000"/>
              </a:lnSpc>
              <a:spcBef>
                <a:spcPts val="0"/>
              </a:spcBef>
              <a:buFontTx/>
              <a:buChar char="-"/>
              <a:defRPr/>
            </a:pPr>
            <a:r>
              <a:rPr lang="en-GB" sz="2200" dirty="0"/>
              <a:t>In </a:t>
            </a:r>
            <a:r>
              <a:rPr lang="en-GB" sz="2200" dirty="0" err="1"/>
              <a:t>kleine</a:t>
            </a:r>
            <a:r>
              <a:rPr lang="en-GB" sz="2200" dirty="0"/>
              <a:t> </a:t>
            </a:r>
            <a:r>
              <a:rPr lang="en-GB" sz="2200" dirty="0" err="1"/>
              <a:t>groepjes</a:t>
            </a:r>
            <a:r>
              <a:rPr lang="en-GB" sz="2200" dirty="0"/>
              <a:t> </a:t>
            </a:r>
            <a:r>
              <a:rPr lang="en-GB" sz="2200" dirty="0" err="1"/>
              <a:t>uiteen</a:t>
            </a:r>
            <a:r>
              <a:rPr lang="en-GB" sz="2200" dirty="0"/>
              <a:t> (Breakout Rooms)</a:t>
            </a:r>
          </a:p>
          <a:p>
            <a:pPr>
              <a:lnSpc>
                <a:spcPct val="100000"/>
              </a:lnSpc>
              <a:spcBef>
                <a:spcPts val="0"/>
              </a:spcBef>
              <a:buFontTx/>
              <a:buChar char="-"/>
              <a:defRPr/>
            </a:pPr>
            <a:r>
              <a:rPr lang="en-GB" sz="2200" dirty="0" err="1"/>
              <a:t>Inzetten</a:t>
            </a:r>
            <a:r>
              <a:rPr lang="en-GB" sz="2200" dirty="0"/>
              <a:t> van tools </a:t>
            </a:r>
            <a:r>
              <a:rPr lang="en-GB" sz="2200" dirty="0" err="1"/>
              <a:t>voor</a:t>
            </a:r>
            <a:r>
              <a:rPr lang="en-GB" sz="2200" dirty="0"/>
              <a:t> </a:t>
            </a:r>
            <a:r>
              <a:rPr lang="en-GB" sz="2200" dirty="0" err="1"/>
              <a:t>quizjes</a:t>
            </a:r>
            <a:r>
              <a:rPr lang="en-GB" sz="2200" dirty="0"/>
              <a:t> </a:t>
            </a:r>
            <a:r>
              <a:rPr lang="en-GB" sz="2200" dirty="0" err="1"/>
              <a:t>en</a:t>
            </a:r>
            <a:r>
              <a:rPr lang="en-GB" sz="2200" dirty="0"/>
              <a:t> </a:t>
            </a:r>
            <a:r>
              <a:rPr lang="en-GB" sz="2200" dirty="0" err="1"/>
              <a:t>opdrachten</a:t>
            </a:r>
            <a:r>
              <a:rPr lang="en-GB" sz="2200" dirty="0"/>
              <a:t> (</a:t>
            </a:r>
            <a:r>
              <a:rPr lang="en-GB" sz="2200" dirty="0" err="1"/>
              <a:t>bijv</a:t>
            </a:r>
            <a:r>
              <a:rPr lang="en-GB" sz="2200" dirty="0"/>
              <a:t>. Quizlet, </a:t>
            </a:r>
            <a:r>
              <a:rPr lang="en-GB" sz="2200" dirty="0" err="1"/>
              <a:t>ExitTickets</a:t>
            </a:r>
            <a:r>
              <a:rPr lang="en-GB" sz="2200" dirty="0"/>
              <a:t>, </a:t>
            </a:r>
            <a:r>
              <a:rPr lang="en-GB" sz="2200" dirty="0" err="1"/>
              <a:t>Edpuzzle</a:t>
            </a:r>
            <a:r>
              <a:rPr lang="en-GB" sz="2200" dirty="0"/>
              <a:t>, </a:t>
            </a:r>
            <a:r>
              <a:rPr lang="en-GB" sz="2200" dirty="0" err="1"/>
              <a:t>FoTo</a:t>
            </a:r>
            <a:r>
              <a:rPr lang="en-GB" sz="2200" dirty="0"/>
              <a:t> van de </a:t>
            </a:r>
            <a:r>
              <a:rPr lang="en-GB" sz="2200" dirty="0" err="1"/>
              <a:t>dag</a:t>
            </a:r>
            <a:r>
              <a:rPr lang="en-GB" sz="2200" dirty="0"/>
              <a:t> </a:t>
            </a:r>
            <a:r>
              <a:rPr lang="en-GB" sz="2200" dirty="0">
                <a:sym typeface="Wingdings" panose="05000000000000000000" pitchFamily="2" charset="2"/>
              </a:rPr>
              <a:t> </a:t>
            </a:r>
            <a:r>
              <a:rPr lang="en-GB" sz="2200" dirty="0" err="1">
                <a:sym typeface="Wingdings" panose="05000000000000000000" pitchFamily="2" charset="2"/>
              </a:rPr>
              <a:t>zie</a:t>
            </a:r>
            <a:r>
              <a:rPr lang="en-GB" sz="2200" dirty="0">
                <a:sym typeface="Wingdings" panose="05000000000000000000" pitchFamily="2" charset="2"/>
              </a:rPr>
              <a:t> </a:t>
            </a:r>
            <a:r>
              <a:rPr lang="en-GB" sz="2200" dirty="0">
                <a:solidFill>
                  <a:schemeClr val="tx1"/>
                </a:solidFill>
                <a:sym typeface="Wingdings" panose="05000000000000000000" pitchFamily="2" charset="2"/>
                <a:hlinkClick r:id="rId3">
                  <a:extLst>
                    <a:ext uri="{A12FA001-AC4F-418D-AE19-62706E023703}">
                      <ahyp:hlinkClr xmlns:ahyp="http://schemas.microsoft.com/office/drawing/2018/hyperlinkcolor" val="tx"/>
                    </a:ext>
                  </a:extLst>
                </a:hlinkClick>
              </a:rPr>
              <a:t>Padlet</a:t>
            </a:r>
            <a:r>
              <a:rPr lang="en-GB" sz="2200" dirty="0"/>
              <a:t>)</a:t>
            </a:r>
          </a:p>
          <a:p>
            <a:pPr marL="0" indent="0">
              <a:lnSpc>
                <a:spcPct val="100000"/>
              </a:lnSpc>
              <a:spcBef>
                <a:spcPts val="0"/>
              </a:spcBef>
              <a:defRPr/>
            </a:pPr>
            <a:endParaRPr lang="en-GB" sz="2200" dirty="0">
              <a:sym typeface="Wingdings" panose="05000000000000000000" pitchFamily="2" charset="2"/>
            </a:endParaRPr>
          </a:p>
          <a:p>
            <a:pPr marL="0" indent="0">
              <a:lnSpc>
                <a:spcPct val="100000"/>
              </a:lnSpc>
              <a:spcBef>
                <a:spcPts val="0"/>
              </a:spcBef>
              <a:defRPr/>
            </a:pP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Stelling </a:t>
            </a:r>
            <a:r>
              <a:rPr lang="en-GB" sz="2200" dirty="0" err="1">
                <a:sym typeface="Wingdings" panose="05000000000000000000" pitchFamily="2" charset="2"/>
              </a:rPr>
              <a:t>beantwoorden</a:t>
            </a:r>
            <a:r>
              <a:rPr lang="en-GB" sz="2200" dirty="0">
                <a:sym typeface="Wingdings" panose="05000000000000000000" pitchFamily="2" charset="2"/>
              </a:rPr>
              <a:t> </a:t>
            </a:r>
            <a:r>
              <a:rPr lang="en-GB" sz="2200" dirty="0" err="1">
                <a:sym typeface="Wingdings" panose="05000000000000000000" pitchFamily="2" charset="2"/>
              </a:rPr>
              <a:t>fase</a:t>
            </a:r>
            <a:r>
              <a:rPr lang="en-GB" sz="2200" dirty="0">
                <a:sym typeface="Wingdings" panose="05000000000000000000" pitchFamily="2" charset="2"/>
              </a:rPr>
              <a:t> 2 in Google forms</a:t>
            </a:r>
          </a:p>
          <a:p>
            <a:pPr marL="0" indent="0">
              <a:lnSpc>
                <a:spcPct val="100000"/>
              </a:lnSpc>
              <a:spcBef>
                <a:spcPts val="0"/>
              </a:spcBef>
              <a:defRPr/>
            </a:pPr>
            <a:endParaRPr lang="en-GB" sz="2200" dirty="0"/>
          </a:p>
          <a:p>
            <a:pPr>
              <a:lnSpc>
                <a:spcPct val="100000"/>
              </a:lnSpc>
              <a:spcBef>
                <a:spcPts val="0"/>
              </a:spcBef>
              <a:buFontTx/>
              <a:buChar char="-"/>
              <a:defRPr/>
            </a:pPr>
            <a:endParaRPr lang="en-GB" sz="2200" dirty="0"/>
          </a:p>
          <a:p>
            <a:pPr marL="457200" indent="-457200">
              <a:buFontTx/>
              <a:buChar char="-"/>
              <a:defRPr/>
            </a:pPr>
            <a:endParaRPr lang="en-GB" dirty="0"/>
          </a:p>
        </p:txBody>
      </p:sp>
      <p:pic>
        <p:nvPicPr>
          <p:cNvPr id="5" name="Afbeelding 4" descr="Afbeelding met tekst&#10;&#10;Automatisch gegenereerde beschrijving">
            <a:extLst>
              <a:ext uri="{FF2B5EF4-FFF2-40B4-BE49-F238E27FC236}">
                <a16:creationId xmlns:a16="http://schemas.microsoft.com/office/drawing/2014/main" id="{7D42A790-2B3E-4F09-A3BF-818FE38105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591" y="1844824"/>
            <a:ext cx="3161781" cy="2232235"/>
          </a:xfrm>
          <a:prstGeom prst="rect">
            <a:avLst/>
          </a:prstGeom>
        </p:spPr>
      </p:pic>
    </p:spTree>
    <p:extLst>
      <p:ext uri="{BB962C8B-B14F-4D97-AF65-F5344CB8AC3E}">
        <p14:creationId xmlns:p14="http://schemas.microsoft.com/office/powerpoint/2010/main" val="265856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5 </a:t>
            </a:r>
            <a:r>
              <a:rPr lang="en-GB" altLang="nl-NL" sz="3000" dirty="0" err="1"/>
              <a:t>fases</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556792"/>
            <a:ext cx="5527526" cy="4667250"/>
          </a:xfrm>
        </p:spPr>
        <p:txBody>
          <a:bodyPr/>
          <a:lstStyle/>
          <a:p>
            <a:pPr marL="0" indent="0">
              <a:lnSpc>
                <a:spcPct val="100000"/>
              </a:lnSpc>
              <a:spcBef>
                <a:spcPts val="0"/>
              </a:spcBef>
              <a:defRPr/>
            </a:pPr>
            <a:r>
              <a:rPr lang="en-GB" sz="2200" dirty="0" err="1"/>
              <a:t>Fase</a:t>
            </a:r>
            <a:r>
              <a:rPr lang="en-GB" sz="2200" dirty="0"/>
              <a:t> 3: </a:t>
            </a:r>
            <a:r>
              <a:rPr lang="en-GB" sz="2200" dirty="0" err="1"/>
              <a:t>Reacties</a:t>
            </a:r>
            <a:r>
              <a:rPr lang="en-GB" sz="2200" dirty="0"/>
              <a:t> </a:t>
            </a:r>
            <a:r>
              <a:rPr lang="en-GB" sz="2200" dirty="0" err="1"/>
              <a:t>analyseren</a:t>
            </a:r>
            <a:r>
              <a:rPr lang="en-GB" sz="2200" dirty="0"/>
              <a:t> </a:t>
            </a:r>
            <a:r>
              <a:rPr lang="en-GB" sz="2200" dirty="0" err="1"/>
              <a:t>en</a:t>
            </a:r>
            <a:r>
              <a:rPr lang="en-GB" sz="2200" dirty="0"/>
              <a:t> </a:t>
            </a:r>
            <a:r>
              <a:rPr lang="en-GB" sz="2200" dirty="0" err="1"/>
              <a:t>interpreteren</a:t>
            </a:r>
            <a:endParaRPr lang="en-GB" sz="2200" dirty="0"/>
          </a:p>
          <a:p>
            <a:pPr marL="0" indent="0">
              <a:lnSpc>
                <a:spcPct val="100000"/>
              </a:lnSpc>
              <a:spcBef>
                <a:spcPts val="0"/>
              </a:spcBef>
              <a:defRPr/>
            </a:pPr>
            <a:endParaRPr lang="en-GB" sz="2200" dirty="0"/>
          </a:p>
          <a:p>
            <a:pPr>
              <a:lnSpc>
                <a:spcPct val="100000"/>
              </a:lnSpc>
              <a:spcBef>
                <a:spcPts val="0"/>
              </a:spcBef>
              <a:buFontTx/>
              <a:buChar char="-"/>
              <a:defRPr/>
            </a:pPr>
            <a:r>
              <a:rPr lang="en-GB" sz="2200" dirty="0">
                <a:sym typeface="Wingdings" panose="05000000000000000000" pitchFamily="2" charset="2"/>
              </a:rPr>
              <a:t>Meer </a:t>
            </a:r>
            <a:r>
              <a:rPr lang="en-GB" sz="2200" dirty="0" err="1">
                <a:sym typeface="Wingdings" panose="05000000000000000000" pitchFamily="2" charset="2"/>
              </a:rPr>
              <a:t>gericht</a:t>
            </a:r>
            <a:r>
              <a:rPr lang="en-GB" sz="2200" dirty="0">
                <a:sym typeface="Wingdings" panose="05000000000000000000" pitchFamily="2" charset="2"/>
              </a:rPr>
              <a:t> </a:t>
            </a:r>
            <a:r>
              <a:rPr lang="en-GB" sz="2200" dirty="0" err="1">
                <a:sym typeface="Wingdings" panose="05000000000000000000" pitchFamily="2" charset="2"/>
              </a:rPr>
              <a:t>en</a:t>
            </a:r>
            <a:r>
              <a:rPr lang="en-GB" sz="2200" dirty="0">
                <a:sym typeface="Wingdings" panose="05000000000000000000" pitchFamily="2" charset="2"/>
              </a:rPr>
              <a:t> </a:t>
            </a:r>
            <a:r>
              <a:rPr lang="en-GB" sz="2200" dirty="0" err="1">
                <a:sym typeface="Wingdings" panose="05000000000000000000" pitchFamily="2" charset="2"/>
              </a:rPr>
              <a:t>overzichtelijker</a:t>
            </a:r>
            <a:r>
              <a:rPr lang="en-GB" sz="2200" dirty="0">
                <a:sym typeface="Wingdings" panose="05000000000000000000" pitchFamily="2" charset="2"/>
              </a:rPr>
              <a:t> </a:t>
            </a:r>
            <a:r>
              <a:rPr lang="en-GB" sz="2200" dirty="0" err="1">
                <a:sym typeface="Wingdings" panose="05000000000000000000" pitchFamily="2" charset="2"/>
              </a:rPr>
              <a:t>analyseren</a:t>
            </a:r>
            <a:r>
              <a:rPr lang="en-GB" sz="2200" dirty="0">
                <a:sym typeface="Wingdings" panose="05000000000000000000" pitchFamily="2" charset="2"/>
              </a:rPr>
              <a:t> </a:t>
            </a:r>
            <a:r>
              <a:rPr lang="en-GB" sz="2200" dirty="0" err="1">
                <a:sym typeface="Wingdings" panose="05000000000000000000" pitchFamily="2" charset="2"/>
              </a:rPr>
              <a:t>m.n.</a:t>
            </a:r>
            <a:r>
              <a:rPr lang="en-GB" sz="2200" dirty="0">
                <a:sym typeface="Wingdings" panose="05000000000000000000" pitchFamily="2" charset="2"/>
              </a:rPr>
              <a:t> op </a:t>
            </a:r>
            <a:r>
              <a:rPr lang="en-GB" sz="2200" dirty="0" err="1">
                <a:sym typeface="Wingdings" panose="05000000000000000000" pitchFamily="2" charset="2"/>
              </a:rPr>
              <a:t>kennis</a:t>
            </a: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 </a:t>
            </a:r>
            <a:r>
              <a:rPr lang="en-GB" sz="2200" dirty="0" err="1">
                <a:sym typeface="Wingdings" panose="05000000000000000000" pitchFamily="2" charset="2"/>
              </a:rPr>
              <a:t>meer</a:t>
            </a:r>
            <a:r>
              <a:rPr lang="en-GB" sz="2200" dirty="0">
                <a:sym typeface="Wingdings" panose="05000000000000000000" pitchFamily="2" charset="2"/>
              </a:rPr>
              <a:t> </a:t>
            </a:r>
            <a:r>
              <a:rPr lang="en-GB" sz="2200" dirty="0" err="1">
                <a:sym typeface="Wingdings" panose="05000000000000000000" pitchFamily="2" charset="2"/>
              </a:rPr>
              <a:t>individueel</a:t>
            </a:r>
            <a:endParaRPr lang="en-GB" sz="2200" dirty="0">
              <a:sym typeface="Wingdings" panose="05000000000000000000" pitchFamily="2" charset="2"/>
            </a:endParaRPr>
          </a:p>
          <a:p>
            <a:pPr>
              <a:lnSpc>
                <a:spcPct val="100000"/>
              </a:lnSpc>
              <a:spcBef>
                <a:spcPts val="0"/>
              </a:spcBef>
              <a:buFontTx/>
              <a:buChar char="-"/>
              <a:defRPr/>
            </a:pPr>
            <a:r>
              <a:rPr lang="en-GB" sz="2200" dirty="0" err="1">
                <a:sym typeface="Wingdings" panose="05000000000000000000" pitchFamily="2" charset="2"/>
              </a:rPr>
              <a:t>Leerlingen</a:t>
            </a:r>
            <a:r>
              <a:rPr lang="en-GB" sz="2200" dirty="0">
                <a:sym typeface="Wingdings" panose="05000000000000000000" pitchFamily="2" charset="2"/>
              </a:rPr>
              <a:t> </a:t>
            </a:r>
            <a:r>
              <a:rPr lang="en-GB" sz="2200" dirty="0" err="1">
                <a:sym typeface="Wingdings" panose="05000000000000000000" pitchFamily="2" charset="2"/>
              </a:rPr>
              <a:t>hun</a:t>
            </a:r>
            <a:r>
              <a:rPr lang="en-GB" sz="2200" dirty="0">
                <a:sym typeface="Wingdings" panose="05000000000000000000" pitchFamily="2" charset="2"/>
              </a:rPr>
              <a:t> eigen/</a:t>
            </a:r>
            <a:r>
              <a:rPr lang="en-GB" sz="2200" dirty="0" err="1">
                <a:sym typeface="Wingdings" panose="05000000000000000000" pitchFamily="2" charset="2"/>
              </a:rPr>
              <a:t>elkaars</a:t>
            </a:r>
            <a:r>
              <a:rPr lang="en-GB" sz="2200" dirty="0">
                <a:sym typeface="Wingdings" panose="05000000000000000000" pitchFamily="2" charset="2"/>
              </a:rPr>
              <a:t> </a:t>
            </a:r>
            <a:r>
              <a:rPr lang="en-GB" sz="2200" dirty="0" err="1">
                <a:sym typeface="Wingdings" panose="05000000000000000000" pitchFamily="2" charset="2"/>
              </a:rPr>
              <a:t>werk</a:t>
            </a:r>
            <a:r>
              <a:rPr lang="en-GB" sz="2200" dirty="0">
                <a:sym typeface="Wingdings" panose="05000000000000000000" pitchFamily="2" charset="2"/>
              </a:rPr>
              <a:t> </a:t>
            </a:r>
            <a:r>
              <a:rPr lang="en-GB" sz="2200" dirty="0" err="1">
                <a:sym typeface="Wingdings" panose="05000000000000000000" pitchFamily="2" charset="2"/>
              </a:rPr>
              <a:t>laten</a:t>
            </a:r>
            <a:r>
              <a:rPr lang="en-GB" sz="2200" dirty="0">
                <a:sym typeface="Wingdings" panose="05000000000000000000" pitchFamily="2" charset="2"/>
              </a:rPr>
              <a:t> </a:t>
            </a:r>
            <a:r>
              <a:rPr lang="en-GB" sz="2200" dirty="0" err="1">
                <a:sym typeface="Wingdings" panose="05000000000000000000" pitchFamily="2" charset="2"/>
              </a:rPr>
              <a:t>controleren</a:t>
            </a:r>
            <a:r>
              <a:rPr lang="en-GB" sz="2200" dirty="0">
                <a:sym typeface="Wingdings" panose="05000000000000000000" pitchFamily="2" charset="2"/>
              </a:rPr>
              <a:t>.</a:t>
            </a:r>
          </a:p>
          <a:p>
            <a:pPr marL="0" indent="0">
              <a:lnSpc>
                <a:spcPct val="100000"/>
              </a:lnSpc>
              <a:spcBef>
                <a:spcPts val="0"/>
              </a:spcBef>
              <a:defRPr/>
            </a:pPr>
            <a:r>
              <a:rPr lang="en-GB" sz="2200" dirty="0">
                <a:sym typeface="Wingdings" panose="05000000000000000000" pitchFamily="2" charset="2"/>
              </a:rPr>
              <a:t>	 Maar </a:t>
            </a:r>
            <a:r>
              <a:rPr lang="en-GB" sz="2200" dirty="0" err="1">
                <a:sym typeface="Wingdings" panose="05000000000000000000" pitchFamily="2" charset="2"/>
              </a:rPr>
              <a:t>ook</a:t>
            </a:r>
            <a:r>
              <a:rPr lang="en-GB" sz="2200" dirty="0">
                <a:sym typeface="Wingdings" panose="05000000000000000000" pitchFamily="2" charset="2"/>
              </a:rPr>
              <a:t> </a:t>
            </a:r>
            <a:r>
              <a:rPr lang="en-GB" sz="2200" dirty="0" err="1">
                <a:sym typeface="Wingdings" panose="05000000000000000000" pitchFamily="2" charset="2"/>
              </a:rPr>
              <a:t>niet</a:t>
            </a:r>
            <a:r>
              <a:rPr lang="en-GB" sz="2200" dirty="0">
                <a:sym typeface="Wingdings" panose="05000000000000000000" pitchFamily="2" charset="2"/>
              </a:rPr>
              <a:t>.</a:t>
            </a:r>
          </a:p>
          <a:p>
            <a:pPr>
              <a:lnSpc>
                <a:spcPct val="100000"/>
              </a:lnSpc>
              <a:spcBef>
                <a:spcPts val="0"/>
              </a:spcBef>
              <a:buFontTx/>
              <a:buChar char="-"/>
              <a:defRPr/>
            </a:pPr>
            <a:r>
              <a:rPr lang="en-GB" sz="2200" dirty="0" err="1">
                <a:sym typeface="Wingdings" panose="05000000000000000000" pitchFamily="2" charset="2"/>
              </a:rPr>
              <a:t>Sommige</a:t>
            </a:r>
            <a:r>
              <a:rPr lang="en-GB" sz="2200" dirty="0">
                <a:sym typeface="Wingdings" panose="05000000000000000000" pitchFamily="2" charset="2"/>
              </a:rPr>
              <a:t> </a:t>
            </a:r>
            <a:r>
              <a:rPr lang="en-GB" sz="2200" dirty="0" err="1">
                <a:sym typeface="Wingdings" panose="05000000000000000000" pitchFamily="2" charset="2"/>
              </a:rPr>
              <a:t>docenten</a:t>
            </a:r>
            <a:r>
              <a:rPr lang="en-GB" sz="2200" dirty="0">
                <a:sym typeface="Wingdings" panose="05000000000000000000" pitchFamily="2" charset="2"/>
              </a:rPr>
              <a:t> </a:t>
            </a:r>
            <a:r>
              <a:rPr lang="en-GB" sz="2200" dirty="0" err="1">
                <a:sym typeface="Wingdings" panose="05000000000000000000" pitchFamily="2" charset="2"/>
              </a:rPr>
              <a:t>checken</a:t>
            </a:r>
            <a:r>
              <a:rPr lang="en-GB" sz="2200" dirty="0">
                <a:sym typeface="Wingdings" panose="05000000000000000000" pitchFamily="2" charset="2"/>
              </a:rPr>
              <a:t> </a:t>
            </a:r>
            <a:r>
              <a:rPr lang="en-GB" sz="2200" dirty="0" err="1">
                <a:sym typeface="Wingdings" panose="05000000000000000000" pitchFamily="2" charset="2"/>
              </a:rPr>
              <a:t>alleen</a:t>
            </a:r>
            <a:r>
              <a:rPr lang="en-GB" sz="2200" dirty="0">
                <a:sym typeface="Wingdings" panose="05000000000000000000" pitchFamily="2" charset="2"/>
              </a:rPr>
              <a:t> of </a:t>
            </a:r>
            <a:r>
              <a:rPr lang="en-GB" sz="2200" dirty="0" err="1">
                <a:sym typeface="Wingdings" panose="05000000000000000000" pitchFamily="2" charset="2"/>
              </a:rPr>
              <a:t>iets</a:t>
            </a:r>
            <a:r>
              <a:rPr lang="en-GB" sz="2200" dirty="0">
                <a:sym typeface="Wingdings" panose="05000000000000000000" pitchFamily="2" charset="2"/>
              </a:rPr>
              <a:t> is </a:t>
            </a:r>
            <a:r>
              <a:rPr lang="en-GB" sz="2200" dirty="0" err="1">
                <a:sym typeface="Wingdings" panose="05000000000000000000" pitchFamily="2" charset="2"/>
              </a:rPr>
              <a:t>ingeleverd</a:t>
            </a:r>
            <a:r>
              <a:rPr lang="en-GB" sz="2200" dirty="0">
                <a:sym typeface="Wingdings" panose="05000000000000000000" pitchFamily="2" charset="2"/>
              </a:rPr>
              <a:t> (</a:t>
            </a:r>
            <a:r>
              <a:rPr lang="en-GB" sz="2200" dirty="0" err="1">
                <a:sym typeface="Wingdings" panose="05000000000000000000" pitchFamily="2" charset="2"/>
              </a:rPr>
              <a:t>vanwege</a:t>
            </a:r>
            <a:r>
              <a:rPr lang="en-GB" sz="2200" dirty="0">
                <a:sym typeface="Wingdings" panose="05000000000000000000" pitchFamily="2" charset="2"/>
              </a:rPr>
              <a:t> </a:t>
            </a:r>
            <a:r>
              <a:rPr lang="en-GB" sz="2200" dirty="0" err="1">
                <a:sym typeface="Wingdings" panose="05000000000000000000" pitchFamily="2" charset="2"/>
              </a:rPr>
              <a:t>o.a.</a:t>
            </a:r>
            <a:r>
              <a:rPr lang="en-GB" sz="2200" dirty="0">
                <a:sym typeface="Wingdings" panose="05000000000000000000" pitchFamily="2" charset="2"/>
              </a:rPr>
              <a:t> </a:t>
            </a:r>
            <a:r>
              <a:rPr lang="en-GB" sz="2200" dirty="0" err="1">
                <a:sym typeface="Wingdings" panose="05000000000000000000" pitchFamily="2" charset="2"/>
              </a:rPr>
              <a:t>tijd</a:t>
            </a:r>
            <a:r>
              <a:rPr lang="en-GB" sz="2200" dirty="0">
                <a:sym typeface="Wingdings" panose="05000000000000000000" pitchFamily="2" charset="2"/>
              </a:rPr>
              <a:t>, </a:t>
            </a:r>
            <a:r>
              <a:rPr lang="en-GB" sz="2200" dirty="0" err="1">
                <a:sym typeface="Wingdings" panose="05000000000000000000" pitchFamily="2" charset="2"/>
              </a:rPr>
              <a:t>leerling</a:t>
            </a:r>
            <a:r>
              <a:rPr lang="en-GB" sz="2200" dirty="0">
                <a:sym typeface="Wingdings" panose="05000000000000000000" pitchFamily="2" charset="2"/>
              </a:rPr>
              <a:t> </a:t>
            </a:r>
            <a:r>
              <a:rPr lang="en-GB" sz="2200" dirty="0" err="1">
                <a:sym typeface="Wingdings" panose="05000000000000000000" pitchFamily="2" charset="2"/>
              </a:rPr>
              <a:t>verantwoordelijkheid</a:t>
            </a:r>
            <a:r>
              <a:rPr lang="en-GB" sz="2200" dirty="0">
                <a:sym typeface="Wingdings" panose="05000000000000000000" pitchFamily="2" charset="2"/>
              </a:rPr>
              <a:t>)</a:t>
            </a:r>
          </a:p>
          <a:p>
            <a:pPr marL="0" indent="0">
              <a:lnSpc>
                <a:spcPct val="100000"/>
              </a:lnSpc>
              <a:spcBef>
                <a:spcPts val="0"/>
              </a:spcBef>
              <a:defRPr/>
            </a:pPr>
            <a:endParaRPr lang="en-GB" sz="2200" dirty="0">
              <a:sym typeface="Wingdings" panose="05000000000000000000" pitchFamily="2" charset="2"/>
            </a:endParaRPr>
          </a:p>
          <a:p>
            <a:pPr marL="0" indent="0">
              <a:lnSpc>
                <a:spcPct val="100000"/>
              </a:lnSpc>
              <a:spcBef>
                <a:spcPts val="0"/>
              </a:spcBef>
              <a:defRPr/>
            </a:pP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Stelling </a:t>
            </a:r>
            <a:r>
              <a:rPr lang="en-GB" sz="2200" dirty="0" err="1">
                <a:sym typeface="Wingdings" panose="05000000000000000000" pitchFamily="2" charset="2"/>
              </a:rPr>
              <a:t>beantwoorden</a:t>
            </a:r>
            <a:r>
              <a:rPr lang="en-GB" sz="2200" dirty="0">
                <a:sym typeface="Wingdings" panose="05000000000000000000" pitchFamily="2" charset="2"/>
              </a:rPr>
              <a:t> </a:t>
            </a:r>
            <a:r>
              <a:rPr lang="en-GB" sz="2200" dirty="0" err="1">
                <a:sym typeface="Wingdings" panose="05000000000000000000" pitchFamily="2" charset="2"/>
              </a:rPr>
              <a:t>fase</a:t>
            </a:r>
            <a:r>
              <a:rPr lang="en-GB" sz="2200" dirty="0">
                <a:sym typeface="Wingdings" panose="05000000000000000000" pitchFamily="2" charset="2"/>
              </a:rPr>
              <a:t> 3 in Google forms</a:t>
            </a:r>
          </a:p>
          <a:p>
            <a:pPr marL="0" indent="0">
              <a:lnSpc>
                <a:spcPct val="100000"/>
              </a:lnSpc>
              <a:spcBef>
                <a:spcPts val="0"/>
              </a:spcBef>
              <a:defRPr/>
            </a:pPr>
            <a:endParaRPr lang="en-GB" sz="2200" dirty="0"/>
          </a:p>
          <a:p>
            <a:pPr>
              <a:lnSpc>
                <a:spcPct val="100000"/>
              </a:lnSpc>
              <a:spcBef>
                <a:spcPts val="0"/>
              </a:spcBef>
              <a:buFontTx/>
              <a:buChar char="-"/>
              <a:defRPr/>
            </a:pPr>
            <a:endParaRPr lang="en-GB" sz="2200" dirty="0"/>
          </a:p>
          <a:p>
            <a:pPr marL="457200" indent="-457200">
              <a:buFontTx/>
              <a:buChar char="-"/>
              <a:defRPr/>
            </a:pPr>
            <a:endParaRPr lang="en-GB" dirty="0"/>
          </a:p>
        </p:txBody>
      </p:sp>
      <p:pic>
        <p:nvPicPr>
          <p:cNvPr id="2" name="Afbeelding 1">
            <a:extLst>
              <a:ext uri="{FF2B5EF4-FFF2-40B4-BE49-F238E27FC236}">
                <a16:creationId xmlns:a16="http://schemas.microsoft.com/office/drawing/2014/main" id="{004692C2-8463-4EE3-AA60-8B28867EC545}"/>
              </a:ext>
            </a:extLst>
          </p:cNvPr>
          <p:cNvPicPr>
            <a:picLocks noChangeAspect="1"/>
          </p:cNvPicPr>
          <p:nvPr/>
        </p:nvPicPr>
        <p:blipFill>
          <a:blip r:embed="rId3"/>
          <a:stretch>
            <a:fillRect/>
          </a:stretch>
        </p:blipFill>
        <p:spPr>
          <a:xfrm>
            <a:off x="6300192" y="1844824"/>
            <a:ext cx="1525383" cy="1754600"/>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FC5A1963-2A08-4D2C-887E-9BD22C1CC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3599036"/>
            <a:ext cx="1950901" cy="2204864"/>
          </a:xfrm>
          <a:prstGeom prst="rect">
            <a:avLst/>
          </a:prstGeom>
        </p:spPr>
      </p:pic>
    </p:spTree>
    <p:extLst>
      <p:ext uri="{BB962C8B-B14F-4D97-AF65-F5344CB8AC3E}">
        <p14:creationId xmlns:p14="http://schemas.microsoft.com/office/powerpoint/2010/main" val="232759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69441FB6-B018-4C45-91EC-A2449AC3B035}"/>
              </a:ext>
            </a:extLst>
          </p:cNvPr>
          <p:cNvSpPr>
            <a:spLocks noGrp="1" noChangeArrowheads="1"/>
          </p:cNvSpPr>
          <p:nvPr>
            <p:ph type="title"/>
          </p:nvPr>
        </p:nvSpPr>
        <p:spPr>
          <a:xfrm>
            <a:off x="628650" y="365125"/>
            <a:ext cx="7886700" cy="1325563"/>
          </a:xfrm>
        </p:spPr>
        <p:txBody>
          <a:bodyPr/>
          <a:lstStyle/>
          <a:p>
            <a:pPr eaLnBrk="1" hangingPunct="1"/>
            <a:r>
              <a:rPr lang="en-GB" altLang="nl-NL" sz="3000"/>
              <a:t>LessonUp inloggen</a:t>
            </a:r>
            <a:endParaRPr lang="en-GB" altLang="nl-NL" sz="3000" dirty="0"/>
          </a:p>
        </p:txBody>
      </p:sp>
      <p:sp>
        <p:nvSpPr>
          <p:cNvPr id="2" name="Tekstvak 1">
            <a:extLst>
              <a:ext uri="{FF2B5EF4-FFF2-40B4-BE49-F238E27FC236}">
                <a16:creationId xmlns:a16="http://schemas.microsoft.com/office/drawing/2014/main" id="{FF16FFF9-5948-413C-8F66-9839B2AC5800}"/>
              </a:ext>
            </a:extLst>
          </p:cNvPr>
          <p:cNvSpPr txBox="1"/>
          <p:nvPr/>
        </p:nvSpPr>
        <p:spPr>
          <a:xfrm>
            <a:off x="638588" y="2132856"/>
            <a:ext cx="4581484" cy="3477875"/>
          </a:xfrm>
          <a:prstGeom prst="rect">
            <a:avLst/>
          </a:prstGeom>
          <a:noFill/>
        </p:spPr>
        <p:txBody>
          <a:bodyPr wrap="square">
            <a:spAutoFit/>
          </a:bodyPr>
          <a:lstStyle/>
          <a:p>
            <a:pPr eaLnBrk="1">
              <a:buClr>
                <a:srgbClr val="000000"/>
              </a:buClr>
              <a:buSzPct val="100000"/>
              <a:buFont typeface="Times New Roman" panose="02020603050405020304" pitchFamily="18" charset="0"/>
              <a:buNone/>
              <a:defRPr/>
            </a:pPr>
            <a:r>
              <a:rPr lang="nl-NL" altLang="nl-NL" sz="2200" dirty="0">
                <a:latin typeface="+mj-lt"/>
              </a:rPr>
              <a:t>Om alvast even te testen of iedereen kan inloggen in </a:t>
            </a:r>
            <a:r>
              <a:rPr lang="nl-NL" altLang="nl-NL" sz="2200" dirty="0" err="1">
                <a:latin typeface="+mj-lt"/>
              </a:rPr>
              <a:t>LessonUp</a:t>
            </a:r>
            <a:r>
              <a:rPr lang="nl-NL" altLang="nl-NL" sz="2200" dirty="0">
                <a:latin typeface="+mj-lt"/>
              </a:rPr>
              <a:t>:</a:t>
            </a:r>
          </a:p>
          <a:p>
            <a:pPr eaLnBrk="1">
              <a:buClr>
                <a:srgbClr val="000000"/>
              </a:buClr>
              <a:buSzPct val="100000"/>
              <a:buFont typeface="Times New Roman" panose="02020603050405020304" pitchFamily="18" charset="0"/>
              <a:buNone/>
              <a:defRPr/>
            </a:pPr>
            <a:endParaRPr lang="nl-NL" altLang="nl-NL" sz="2200" dirty="0">
              <a:latin typeface="+mj-lt"/>
            </a:endParaRPr>
          </a:p>
          <a:p>
            <a:pPr marL="342900" indent="-342900" eaLnBrk="1">
              <a:buClr>
                <a:srgbClr val="000000"/>
              </a:buClr>
              <a:buSzPct val="100000"/>
              <a:buFontTx/>
              <a:buChar char="-"/>
              <a:defRPr/>
            </a:pPr>
            <a:r>
              <a:rPr lang="nl-NL" altLang="nl-NL" sz="2200" dirty="0">
                <a:latin typeface="+mj-lt"/>
              </a:rPr>
              <a:t>Ga naar </a:t>
            </a:r>
            <a:r>
              <a:rPr lang="nl-NL" altLang="nl-NL" sz="2200" dirty="0">
                <a:latin typeface="+mj-lt"/>
                <a:hlinkClick r:id="rId3">
                  <a:extLst>
                    <a:ext uri="{A12FA001-AC4F-418D-AE19-62706E023703}">
                      <ahyp:hlinkClr xmlns:ahyp="http://schemas.microsoft.com/office/drawing/2018/hyperlinkcolor" val="tx"/>
                    </a:ext>
                  </a:extLst>
                </a:hlinkClick>
              </a:rPr>
              <a:t>https://lessonup.app/</a:t>
            </a:r>
            <a:endParaRPr lang="nl-NL" altLang="nl-NL" sz="2200" dirty="0">
              <a:latin typeface="+mj-lt"/>
            </a:endParaRPr>
          </a:p>
          <a:p>
            <a:pPr marL="342900" indent="-342900" eaLnBrk="1">
              <a:buClr>
                <a:srgbClr val="000000"/>
              </a:buClr>
              <a:buSzPct val="100000"/>
              <a:buFontTx/>
              <a:buChar char="-"/>
              <a:defRPr/>
            </a:pPr>
            <a:r>
              <a:rPr lang="nl-NL" altLang="nl-NL" sz="2200" dirty="0">
                <a:latin typeface="+mj-lt"/>
              </a:rPr>
              <a:t>Log in met de code: 8094 </a:t>
            </a:r>
          </a:p>
          <a:p>
            <a:pPr marL="342900" indent="-342900" eaLnBrk="1">
              <a:buClr>
                <a:srgbClr val="000000"/>
              </a:buClr>
              <a:buSzPct val="100000"/>
              <a:buFontTx/>
              <a:buChar char="-"/>
              <a:defRPr/>
            </a:pPr>
            <a:endParaRPr lang="nl-NL" altLang="nl-NL" sz="2200" dirty="0">
              <a:latin typeface="+mj-lt"/>
            </a:endParaRPr>
          </a:p>
          <a:p>
            <a:pPr marL="342900" indent="-342900" eaLnBrk="1">
              <a:buClr>
                <a:srgbClr val="000000"/>
              </a:buClr>
              <a:buSzPct val="100000"/>
              <a:buFontTx/>
              <a:buChar char="-"/>
              <a:defRPr/>
            </a:pPr>
            <a:r>
              <a:rPr lang="nl-NL" altLang="nl-NL" sz="2200" dirty="0" err="1">
                <a:latin typeface="+mj-lt"/>
              </a:rPr>
              <a:t>Note</a:t>
            </a:r>
            <a:r>
              <a:rPr lang="nl-NL" altLang="nl-NL" sz="2200" dirty="0">
                <a:latin typeface="+mj-lt"/>
              </a:rPr>
              <a:t>: deze </a:t>
            </a:r>
            <a:r>
              <a:rPr lang="nl-NL" altLang="nl-NL" sz="2200" dirty="0" err="1">
                <a:latin typeface="+mj-lt"/>
              </a:rPr>
              <a:t>ppt</a:t>
            </a:r>
            <a:r>
              <a:rPr lang="nl-NL" altLang="nl-NL" sz="2200" dirty="0">
                <a:latin typeface="+mj-lt"/>
              </a:rPr>
              <a:t> staat ook in dit Teams kanaal onder ‘bestanden’.</a:t>
            </a:r>
          </a:p>
          <a:p>
            <a:pPr eaLnBrk="1">
              <a:buClr>
                <a:srgbClr val="000000"/>
              </a:buClr>
              <a:buSzPct val="100000"/>
              <a:buFont typeface="Times New Roman" panose="02020603050405020304" pitchFamily="18" charset="0"/>
              <a:buNone/>
              <a:defRPr/>
            </a:pPr>
            <a:endParaRPr lang="nl-NL" altLang="nl-NL" sz="2200" dirty="0">
              <a:latin typeface="+mj-lt"/>
            </a:endParaRPr>
          </a:p>
          <a:p>
            <a:pPr eaLnBrk="1">
              <a:buClr>
                <a:srgbClr val="000000"/>
              </a:buClr>
              <a:buSzPct val="100000"/>
              <a:buFont typeface="Times New Roman" panose="02020603050405020304" pitchFamily="18" charset="0"/>
              <a:buNone/>
              <a:defRPr/>
            </a:pPr>
            <a:endParaRPr lang="nl-NL" altLang="nl-NL" sz="2200" dirty="0">
              <a:latin typeface="+mj-lt"/>
            </a:endParaRPr>
          </a:p>
        </p:txBody>
      </p:sp>
      <p:pic>
        <p:nvPicPr>
          <p:cNvPr id="5" name="Afbeelding 4" descr="Afbeelding met tekst&#10;&#10;Automatisch gegenereerde beschrijving">
            <a:extLst>
              <a:ext uri="{FF2B5EF4-FFF2-40B4-BE49-F238E27FC236}">
                <a16:creationId xmlns:a16="http://schemas.microsoft.com/office/drawing/2014/main" id="{B58452A9-35FB-404F-8AB0-1F1CFC3E4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921" y="2780928"/>
            <a:ext cx="3972702" cy="3960440"/>
          </a:xfrm>
          <a:prstGeom prst="rect">
            <a:avLst/>
          </a:prstGeom>
        </p:spPr>
      </p:pic>
    </p:spTree>
    <p:extLst>
      <p:ext uri="{BB962C8B-B14F-4D97-AF65-F5344CB8AC3E}">
        <p14:creationId xmlns:p14="http://schemas.microsoft.com/office/powerpoint/2010/main" val="20644158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5 </a:t>
            </a:r>
            <a:r>
              <a:rPr lang="en-GB" altLang="nl-NL" sz="3000" dirty="0" err="1"/>
              <a:t>fases</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1" y="1825625"/>
            <a:ext cx="5095477" cy="4667250"/>
          </a:xfrm>
        </p:spPr>
        <p:txBody>
          <a:bodyPr/>
          <a:lstStyle/>
          <a:p>
            <a:pPr marL="0" indent="0">
              <a:lnSpc>
                <a:spcPct val="100000"/>
              </a:lnSpc>
              <a:spcBef>
                <a:spcPts val="0"/>
              </a:spcBef>
              <a:defRPr/>
            </a:pPr>
            <a:r>
              <a:rPr lang="en-GB" sz="2200" dirty="0" err="1"/>
              <a:t>Fase</a:t>
            </a:r>
            <a:r>
              <a:rPr lang="en-GB" sz="2200" dirty="0"/>
              <a:t> 4: </a:t>
            </a:r>
            <a:r>
              <a:rPr lang="en-GB" sz="2200" dirty="0" err="1"/>
              <a:t>Communiceren</a:t>
            </a:r>
            <a:r>
              <a:rPr lang="en-GB" sz="2200" dirty="0"/>
              <a:t> met </a:t>
            </a:r>
            <a:r>
              <a:rPr lang="en-GB" sz="2200" dirty="0" err="1"/>
              <a:t>leerlingen</a:t>
            </a:r>
            <a:r>
              <a:rPr lang="en-GB" sz="2200" dirty="0"/>
              <a:t> over </a:t>
            </a:r>
            <a:r>
              <a:rPr lang="en-GB" sz="2200" dirty="0" err="1"/>
              <a:t>resultaten</a:t>
            </a:r>
            <a:endParaRPr lang="en-GB" sz="2200" dirty="0"/>
          </a:p>
          <a:p>
            <a:pPr marL="0" indent="0">
              <a:lnSpc>
                <a:spcPct val="100000"/>
              </a:lnSpc>
              <a:spcBef>
                <a:spcPts val="0"/>
              </a:spcBef>
              <a:defRPr/>
            </a:pPr>
            <a:endParaRPr lang="en-GB" sz="2200" dirty="0">
              <a:sym typeface="Wingdings" panose="05000000000000000000" pitchFamily="2" charset="2"/>
            </a:endParaRPr>
          </a:p>
          <a:p>
            <a:pPr>
              <a:lnSpc>
                <a:spcPct val="100000"/>
              </a:lnSpc>
              <a:spcBef>
                <a:spcPts val="0"/>
              </a:spcBef>
              <a:buFontTx/>
              <a:buChar char="-"/>
              <a:defRPr/>
            </a:pPr>
            <a:r>
              <a:rPr lang="en-GB" sz="2200" dirty="0" err="1">
                <a:sym typeface="Wingdings" panose="05000000000000000000" pitchFamily="2" charset="2"/>
              </a:rPr>
              <a:t>Veel</a:t>
            </a:r>
            <a:r>
              <a:rPr lang="en-GB" sz="2200" dirty="0">
                <a:sym typeface="Wingdings" panose="05000000000000000000" pitchFamily="2" charset="2"/>
              </a:rPr>
              <a:t> </a:t>
            </a:r>
            <a:r>
              <a:rPr lang="en-GB" sz="2200" dirty="0" err="1">
                <a:sym typeface="Wingdings" panose="05000000000000000000" pitchFamily="2" charset="2"/>
              </a:rPr>
              <a:t>schriftelijk</a:t>
            </a:r>
            <a:r>
              <a:rPr lang="en-GB" sz="2200" dirty="0">
                <a:sym typeface="Wingdings" panose="05000000000000000000" pitchFamily="2" charset="2"/>
              </a:rPr>
              <a:t> feedback, </a:t>
            </a:r>
            <a:r>
              <a:rPr lang="en-GB" sz="2200" dirty="0" err="1">
                <a:sym typeface="Wingdings" panose="05000000000000000000" pitchFamily="2" charset="2"/>
              </a:rPr>
              <a:t>weinig</a:t>
            </a:r>
            <a:r>
              <a:rPr lang="en-GB" sz="2200" dirty="0">
                <a:sym typeface="Wingdings" panose="05000000000000000000" pitchFamily="2" charset="2"/>
              </a:rPr>
              <a:t> </a:t>
            </a:r>
            <a:r>
              <a:rPr lang="en-GB" sz="2200" dirty="0" err="1">
                <a:sym typeface="Wingdings" panose="05000000000000000000" pitchFamily="2" charset="2"/>
              </a:rPr>
              <a:t>mondeling</a:t>
            </a:r>
            <a:endParaRPr lang="en-GB" sz="2200" dirty="0">
              <a:sym typeface="Wingdings" panose="05000000000000000000" pitchFamily="2" charset="2"/>
            </a:endParaRPr>
          </a:p>
          <a:p>
            <a:pPr>
              <a:lnSpc>
                <a:spcPct val="100000"/>
              </a:lnSpc>
              <a:spcBef>
                <a:spcPts val="0"/>
              </a:spcBef>
              <a:buFontTx/>
              <a:buChar char="-"/>
              <a:defRPr/>
            </a:pPr>
            <a:r>
              <a:rPr lang="en-GB" sz="2200" dirty="0" err="1">
                <a:sym typeface="Wingdings" panose="05000000000000000000" pitchFamily="2" charset="2"/>
              </a:rPr>
              <a:t>Meestal</a:t>
            </a:r>
            <a:r>
              <a:rPr lang="en-GB" sz="2200" dirty="0">
                <a:sym typeface="Wingdings" panose="05000000000000000000" pitchFamily="2" charset="2"/>
              </a:rPr>
              <a:t> </a:t>
            </a:r>
            <a:r>
              <a:rPr lang="en-GB" sz="2200" dirty="0" err="1">
                <a:sym typeface="Wingdings" panose="05000000000000000000" pitchFamily="2" charset="2"/>
              </a:rPr>
              <a:t>gericht</a:t>
            </a:r>
            <a:r>
              <a:rPr lang="en-GB" sz="2200" dirty="0">
                <a:sym typeface="Wingdings" panose="05000000000000000000" pitchFamily="2" charset="2"/>
              </a:rPr>
              <a:t> op </a:t>
            </a:r>
            <a:r>
              <a:rPr lang="en-GB" sz="2200" dirty="0" err="1">
                <a:sym typeface="Wingdings" panose="05000000000000000000" pitchFamily="2" charset="2"/>
              </a:rPr>
              <a:t>kennis</a:t>
            </a:r>
            <a:r>
              <a:rPr lang="en-GB" sz="2200" dirty="0">
                <a:sym typeface="Wingdings" panose="05000000000000000000" pitchFamily="2" charset="2"/>
              </a:rPr>
              <a:t> </a:t>
            </a:r>
            <a:r>
              <a:rPr lang="en-GB" sz="2200" dirty="0" err="1">
                <a:sym typeface="Wingdings" panose="05000000000000000000" pitchFamily="2" charset="2"/>
              </a:rPr>
              <a:t>en</a:t>
            </a:r>
            <a:r>
              <a:rPr lang="en-GB" sz="2200" dirty="0">
                <a:sym typeface="Wingdings" panose="05000000000000000000" pitchFamily="2" charset="2"/>
              </a:rPr>
              <a:t> </a:t>
            </a:r>
            <a:r>
              <a:rPr lang="en-GB" sz="2200" dirty="0" err="1">
                <a:sym typeface="Wingdings" panose="05000000000000000000" pitchFamily="2" charset="2"/>
              </a:rPr>
              <a:t>vaardigheden</a:t>
            </a: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 </a:t>
            </a:r>
            <a:r>
              <a:rPr lang="en-GB" sz="2200" dirty="0" err="1">
                <a:sym typeface="Wingdings" panose="05000000000000000000" pitchFamily="2" charset="2"/>
              </a:rPr>
              <a:t>meer</a:t>
            </a:r>
            <a:r>
              <a:rPr lang="en-GB" sz="2200" dirty="0">
                <a:sym typeface="Wingdings" panose="05000000000000000000" pitchFamily="2" charset="2"/>
              </a:rPr>
              <a:t> </a:t>
            </a:r>
            <a:r>
              <a:rPr lang="en-GB" sz="2200" dirty="0" err="1">
                <a:sym typeface="Wingdings" panose="05000000000000000000" pitchFamily="2" charset="2"/>
              </a:rPr>
              <a:t>individueel</a:t>
            </a:r>
            <a:endParaRPr lang="en-GB" sz="2200" dirty="0">
              <a:sym typeface="Wingdings" panose="05000000000000000000" pitchFamily="2" charset="2"/>
            </a:endParaRPr>
          </a:p>
          <a:p>
            <a:pPr>
              <a:lnSpc>
                <a:spcPct val="100000"/>
              </a:lnSpc>
              <a:spcBef>
                <a:spcPts val="0"/>
              </a:spcBef>
              <a:buFontTx/>
              <a:buChar char="-"/>
              <a:defRPr/>
            </a:pPr>
            <a:r>
              <a:rPr lang="en-GB" sz="2200" dirty="0" err="1">
                <a:sym typeface="Wingdings" panose="05000000000000000000" pitchFamily="2" charset="2"/>
              </a:rPr>
              <a:t>Zelfevaluatie</a:t>
            </a:r>
            <a:r>
              <a:rPr lang="en-GB" sz="2200" dirty="0">
                <a:sym typeface="Wingdings" panose="05000000000000000000" pitchFamily="2" charset="2"/>
              </a:rPr>
              <a:t> </a:t>
            </a:r>
            <a:r>
              <a:rPr lang="en-GB" sz="2200" dirty="0" err="1">
                <a:sym typeface="Wingdings" panose="05000000000000000000" pitchFamily="2" charset="2"/>
              </a:rPr>
              <a:t>en</a:t>
            </a:r>
            <a:r>
              <a:rPr lang="en-GB" sz="2200" dirty="0">
                <a:sym typeface="Wingdings" panose="05000000000000000000" pitchFamily="2" charset="2"/>
              </a:rPr>
              <a:t> </a:t>
            </a:r>
            <a:r>
              <a:rPr lang="en-GB" sz="2200" dirty="0" err="1">
                <a:sym typeface="Wingdings" panose="05000000000000000000" pitchFamily="2" charset="2"/>
              </a:rPr>
              <a:t>Peerfeedback</a:t>
            </a:r>
            <a:r>
              <a:rPr lang="en-GB" sz="2200" dirty="0">
                <a:sym typeface="Wingdings" panose="05000000000000000000" pitchFamily="2" charset="2"/>
              </a:rPr>
              <a:t> </a:t>
            </a:r>
            <a:r>
              <a:rPr lang="en-GB" sz="2200" dirty="0" err="1">
                <a:sym typeface="Wingdings" panose="05000000000000000000" pitchFamily="2" charset="2"/>
              </a:rPr>
              <a:t>wordt</a:t>
            </a:r>
            <a:r>
              <a:rPr lang="en-GB" sz="2200" dirty="0">
                <a:sym typeface="Wingdings" panose="05000000000000000000" pitchFamily="2" charset="2"/>
              </a:rPr>
              <a:t> </a:t>
            </a:r>
            <a:r>
              <a:rPr lang="en-GB" sz="2200" dirty="0" err="1">
                <a:sym typeface="Wingdings" panose="05000000000000000000" pitchFamily="2" charset="2"/>
              </a:rPr>
              <a:t>veel</a:t>
            </a:r>
            <a:r>
              <a:rPr lang="en-GB" sz="2200" dirty="0">
                <a:sym typeface="Wingdings" panose="05000000000000000000" pitchFamily="2" charset="2"/>
              </a:rPr>
              <a:t> </a:t>
            </a:r>
            <a:r>
              <a:rPr lang="en-GB" sz="2200" dirty="0" err="1">
                <a:sym typeface="Wingdings" panose="05000000000000000000" pitchFamily="2" charset="2"/>
              </a:rPr>
              <a:t>ingezet</a:t>
            </a:r>
            <a:r>
              <a:rPr lang="en-GB" sz="2200" dirty="0">
                <a:sym typeface="Wingdings" panose="05000000000000000000" pitchFamily="2" charset="2"/>
              </a:rPr>
              <a:t> </a:t>
            </a:r>
          </a:p>
          <a:p>
            <a:pPr marL="0" indent="0">
              <a:lnSpc>
                <a:spcPct val="100000"/>
              </a:lnSpc>
              <a:spcBef>
                <a:spcPts val="0"/>
              </a:spcBef>
              <a:defRPr/>
            </a:pPr>
            <a:r>
              <a:rPr lang="en-GB" sz="2200" dirty="0">
                <a:sym typeface="Wingdings" panose="05000000000000000000" pitchFamily="2" charset="2"/>
              </a:rPr>
              <a:t>	 maar </a:t>
            </a:r>
            <a:r>
              <a:rPr lang="en-GB" sz="2200" dirty="0" err="1">
                <a:sym typeface="Wingdings" panose="05000000000000000000" pitchFamily="2" charset="2"/>
              </a:rPr>
              <a:t>ook</a:t>
            </a:r>
            <a:r>
              <a:rPr lang="en-GB" sz="2200" dirty="0">
                <a:sym typeface="Wingdings" panose="05000000000000000000" pitchFamily="2" charset="2"/>
              </a:rPr>
              <a:t> </a:t>
            </a:r>
            <a:r>
              <a:rPr lang="en-GB" sz="2200" dirty="0" err="1">
                <a:sym typeface="Wingdings" panose="05000000000000000000" pitchFamily="2" charset="2"/>
              </a:rPr>
              <a:t>niet</a:t>
            </a:r>
            <a:endParaRPr lang="en-GB" sz="2200" dirty="0">
              <a:sym typeface="Wingdings" panose="05000000000000000000" pitchFamily="2" charset="2"/>
            </a:endParaRPr>
          </a:p>
          <a:p>
            <a:pPr>
              <a:lnSpc>
                <a:spcPct val="100000"/>
              </a:lnSpc>
              <a:spcBef>
                <a:spcPts val="0"/>
              </a:spcBef>
              <a:buFontTx/>
              <a:buChar char="-"/>
              <a:defRPr/>
            </a:pP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Stelling </a:t>
            </a:r>
            <a:r>
              <a:rPr lang="en-GB" sz="2200" dirty="0" err="1">
                <a:sym typeface="Wingdings" panose="05000000000000000000" pitchFamily="2" charset="2"/>
              </a:rPr>
              <a:t>beantwoorden</a:t>
            </a:r>
            <a:r>
              <a:rPr lang="en-GB" sz="2200" dirty="0">
                <a:sym typeface="Wingdings" panose="05000000000000000000" pitchFamily="2" charset="2"/>
              </a:rPr>
              <a:t> </a:t>
            </a:r>
            <a:r>
              <a:rPr lang="en-GB" sz="2200" dirty="0" err="1">
                <a:sym typeface="Wingdings" panose="05000000000000000000" pitchFamily="2" charset="2"/>
              </a:rPr>
              <a:t>fase</a:t>
            </a:r>
            <a:r>
              <a:rPr lang="en-GB" sz="2200" dirty="0">
                <a:sym typeface="Wingdings" panose="05000000000000000000" pitchFamily="2" charset="2"/>
              </a:rPr>
              <a:t> 4 in Google forms</a:t>
            </a:r>
          </a:p>
          <a:p>
            <a:pPr>
              <a:lnSpc>
                <a:spcPct val="100000"/>
              </a:lnSpc>
              <a:spcBef>
                <a:spcPts val="0"/>
              </a:spcBef>
              <a:buFontTx/>
              <a:buChar char="-"/>
              <a:defRPr/>
            </a:pPr>
            <a:endParaRPr lang="en-GB" sz="2200" dirty="0"/>
          </a:p>
          <a:p>
            <a:pPr marL="457200" indent="-457200">
              <a:buFontTx/>
              <a:buChar char="-"/>
              <a:defRPr/>
            </a:pPr>
            <a:endParaRPr lang="en-GB" dirty="0"/>
          </a:p>
        </p:txBody>
      </p:sp>
      <p:pic>
        <p:nvPicPr>
          <p:cNvPr id="2" name="Afbeelding 1">
            <a:extLst>
              <a:ext uri="{FF2B5EF4-FFF2-40B4-BE49-F238E27FC236}">
                <a16:creationId xmlns:a16="http://schemas.microsoft.com/office/drawing/2014/main" id="{B80A9EC3-AAB2-4C2B-AAB6-AE4AE5AF3940}"/>
              </a:ext>
            </a:extLst>
          </p:cNvPr>
          <p:cNvPicPr>
            <a:picLocks noChangeAspect="1"/>
          </p:cNvPicPr>
          <p:nvPr/>
        </p:nvPicPr>
        <p:blipFill>
          <a:blip r:embed="rId3"/>
          <a:stretch>
            <a:fillRect/>
          </a:stretch>
        </p:blipFill>
        <p:spPr>
          <a:xfrm rot="5400000">
            <a:off x="6054746" y="2234286"/>
            <a:ext cx="2260873" cy="2922109"/>
          </a:xfrm>
          <a:prstGeom prst="rect">
            <a:avLst/>
          </a:prstGeom>
        </p:spPr>
      </p:pic>
    </p:spTree>
    <p:extLst>
      <p:ext uri="{BB962C8B-B14F-4D97-AF65-F5344CB8AC3E}">
        <p14:creationId xmlns:p14="http://schemas.microsoft.com/office/powerpoint/2010/main" val="288959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5 </a:t>
            </a:r>
            <a:r>
              <a:rPr lang="en-GB" altLang="nl-NL" sz="3000" dirty="0" err="1"/>
              <a:t>fases</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1" y="1825625"/>
            <a:ext cx="5527526" cy="4667250"/>
          </a:xfrm>
        </p:spPr>
        <p:txBody>
          <a:bodyPr/>
          <a:lstStyle/>
          <a:p>
            <a:pPr marL="0" indent="0">
              <a:lnSpc>
                <a:spcPct val="100000"/>
              </a:lnSpc>
              <a:spcBef>
                <a:spcPts val="0"/>
              </a:spcBef>
              <a:defRPr/>
            </a:pPr>
            <a:r>
              <a:rPr lang="en-GB" sz="2200" dirty="0" err="1"/>
              <a:t>Fase</a:t>
            </a:r>
            <a:r>
              <a:rPr lang="en-GB" sz="2200" dirty="0"/>
              <a:t> 5: </a:t>
            </a:r>
            <a:r>
              <a:rPr lang="en-GB" sz="2200" dirty="0" err="1"/>
              <a:t>Vervolgacties</a:t>
            </a:r>
            <a:r>
              <a:rPr lang="en-GB" sz="2200" dirty="0"/>
              <a:t> </a:t>
            </a:r>
            <a:r>
              <a:rPr lang="en-GB" sz="2200" dirty="0" err="1"/>
              <a:t>ondernemen</a:t>
            </a:r>
            <a:r>
              <a:rPr lang="en-GB" sz="2200" dirty="0"/>
              <a:t>: </a:t>
            </a:r>
            <a:r>
              <a:rPr lang="en-GB" sz="2200" dirty="0" err="1"/>
              <a:t>onderwijs</a:t>
            </a:r>
            <a:r>
              <a:rPr lang="en-GB" sz="2200" dirty="0"/>
              <a:t> </a:t>
            </a:r>
            <a:r>
              <a:rPr lang="en-GB" sz="2200" dirty="0" err="1"/>
              <a:t>en</a:t>
            </a:r>
            <a:r>
              <a:rPr lang="en-GB" sz="2200" dirty="0"/>
              <a:t> </a:t>
            </a:r>
            <a:r>
              <a:rPr lang="en-GB" sz="2200" dirty="0" err="1"/>
              <a:t>leren</a:t>
            </a:r>
            <a:r>
              <a:rPr lang="en-GB" sz="2200" dirty="0"/>
              <a:t> </a:t>
            </a:r>
            <a:r>
              <a:rPr lang="en-GB" sz="2200" dirty="0" err="1"/>
              <a:t>aanpassen</a:t>
            </a:r>
            <a:endParaRPr lang="en-GB" sz="2200" dirty="0"/>
          </a:p>
          <a:p>
            <a:pPr marL="0" indent="0">
              <a:lnSpc>
                <a:spcPct val="100000"/>
              </a:lnSpc>
              <a:spcBef>
                <a:spcPts val="0"/>
              </a:spcBef>
              <a:defRPr/>
            </a:pPr>
            <a:endParaRPr lang="en-GB" sz="2200" dirty="0">
              <a:sym typeface="Wingdings" panose="05000000000000000000" pitchFamily="2" charset="2"/>
            </a:endParaRPr>
          </a:p>
          <a:p>
            <a:pPr>
              <a:lnSpc>
                <a:spcPct val="100000"/>
              </a:lnSpc>
              <a:spcBef>
                <a:spcPts val="0"/>
              </a:spcBef>
              <a:buFontTx/>
              <a:buChar char="-"/>
              <a:defRPr/>
            </a:pPr>
            <a:r>
              <a:rPr lang="en-GB" sz="2200" dirty="0">
                <a:sym typeface="Wingdings" panose="05000000000000000000" pitchFamily="2" charset="2"/>
              </a:rPr>
              <a:t>Feedback </a:t>
            </a:r>
            <a:r>
              <a:rPr lang="en-GB" sz="2200" dirty="0" err="1">
                <a:sym typeface="Wingdings" panose="05000000000000000000" pitchFamily="2" charset="2"/>
              </a:rPr>
              <a:t>verwerken</a:t>
            </a:r>
            <a:r>
              <a:rPr lang="en-GB" sz="2200" dirty="0">
                <a:sym typeface="Wingdings" panose="05000000000000000000" pitchFamily="2" charset="2"/>
              </a:rPr>
              <a:t> in </a:t>
            </a:r>
            <a:r>
              <a:rPr lang="en-GB" sz="2200" dirty="0" err="1">
                <a:sym typeface="Wingdings" panose="05000000000000000000" pitchFamily="2" charset="2"/>
              </a:rPr>
              <a:t>een</a:t>
            </a:r>
            <a:r>
              <a:rPr lang="en-GB" sz="2200" dirty="0">
                <a:sym typeface="Wingdings" panose="05000000000000000000" pitchFamily="2" charset="2"/>
              </a:rPr>
              <a:t> online </a:t>
            </a:r>
            <a:r>
              <a:rPr lang="en-GB" sz="2200" dirty="0" err="1">
                <a:sym typeface="Wingdings" panose="05000000000000000000" pitchFamily="2" charset="2"/>
              </a:rPr>
              <a:t>vervolgopdracht</a:t>
            </a:r>
            <a:endParaRPr lang="en-GB" sz="2200" dirty="0">
              <a:sym typeface="Wingdings" panose="05000000000000000000" pitchFamily="2" charset="2"/>
            </a:endParaRPr>
          </a:p>
          <a:p>
            <a:pPr>
              <a:lnSpc>
                <a:spcPct val="100000"/>
              </a:lnSpc>
              <a:spcBef>
                <a:spcPts val="0"/>
              </a:spcBef>
              <a:buFontTx/>
              <a:buChar char="-"/>
              <a:defRPr/>
            </a:pPr>
            <a:r>
              <a:rPr lang="en-GB" sz="2200" dirty="0">
                <a:sym typeface="Wingdings" panose="05000000000000000000" pitchFamily="2" charset="2"/>
              </a:rPr>
              <a:t>De </a:t>
            </a:r>
            <a:r>
              <a:rPr lang="en-GB" sz="2200" dirty="0" err="1">
                <a:sym typeface="Wingdings" panose="05000000000000000000" pitchFamily="2" charset="2"/>
              </a:rPr>
              <a:t>leerling</a:t>
            </a:r>
            <a:r>
              <a:rPr lang="en-GB" sz="2200" dirty="0">
                <a:sym typeface="Wingdings" panose="05000000000000000000" pitchFamily="2" charset="2"/>
              </a:rPr>
              <a:t> </a:t>
            </a:r>
            <a:r>
              <a:rPr lang="en-GB" sz="2200" dirty="0" err="1">
                <a:sym typeface="Wingdings" panose="05000000000000000000" pitchFamily="2" charset="2"/>
              </a:rPr>
              <a:t>een</a:t>
            </a:r>
            <a:r>
              <a:rPr lang="en-GB" sz="2200" dirty="0">
                <a:sym typeface="Wingdings" panose="05000000000000000000" pitchFamily="2" charset="2"/>
              </a:rPr>
              <a:t> eigen </a:t>
            </a:r>
            <a:r>
              <a:rPr lang="en-GB" sz="2200" dirty="0" err="1">
                <a:sym typeface="Wingdings" panose="05000000000000000000" pitchFamily="2" charset="2"/>
              </a:rPr>
              <a:t>vervolgstap</a:t>
            </a:r>
            <a:r>
              <a:rPr lang="en-GB" sz="2200" dirty="0">
                <a:sym typeface="Wingdings" panose="05000000000000000000" pitchFamily="2" charset="2"/>
              </a:rPr>
              <a:t> </a:t>
            </a:r>
            <a:r>
              <a:rPr lang="en-GB" sz="2200" dirty="0" err="1">
                <a:sym typeface="Wingdings" panose="05000000000000000000" pitchFamily="2" charset="2"/>
              </a:rPr>
              <a:t>laten</a:t>
            </a:r>
            <a:r>
              <a:rPr lang="en-GB" sz="2200" dirty="0">
                <a:sym typeface="Wingdings" panose="05000000000000000000" pitchFamily="2" charset="2"/>
              </a:rPr>
              <a:t> </a:t>
            </a:r>
            <a:r>
              <a:rPr lang="en-GB" sz="2200" dirty="0" err="1">
                <a:sym typeface="Wingdings" panose="05000000000000000000" pitchFamily="2" charset="2"/>
              </a:rPr>
              <a:t>bedenken</a:t>
            </a:r>
            <a:endParaRPr lang="en-GB" sz="2200" dirty="0">
              <a:sym typeface="Wingdings" panose="05000000000000000000" pitchFamily="2" charset="2"/>
            </a:endParaRPr>
          </a:p>
          <a:p>
            <a:pPr>
              <a:lnSpc>
                <a:spcPct val="100000"/>
              </a:lnSpc>
              <a:spcBef>
                <a:spcPts val="0"/>
              </a:spcBef>
              <a:buFontTx/>
              <a:buChar char="-"/>
              <a:defRPr/>
            </a:pPr>
            <a:r>
              <a:rPr lang="en-GB" sz="2200" dirty="0" err="1">
                <a:sym typeface="Wingdings" panose="05000000000000000000" pitchFamily="2" charset="2"/>
              </a:rPr>
              <a:t>Differentiëren</a:t>
            </a:r>
            <a:r>
              <a:rPr lang="en-GB" sz="2200" dirty="0">
                <a:sym typeface="Wingdings" panose="05000000000000000000" pitchFamily="2" charset="2"/>
              </a:rPr>
              <a:t> via </a:t>
            </a:r>
            <a:r>
              <a:rPr lang="en-GB" sz="2200" dirty="0" err="1">
                <a:sym typeface="Wingdings" panose="05000000000000000000" pitchFamily="2" charset="2"/>
              </a:rPr>
              <a:t>verschillende</a:t>
            </a:r>
            <a:r>
              <a:rPr lang="en-GB" sz="2200" dirty="0">
                <a:sym typeface="Wingdings" panose="05000000000000000000" pitchFamily="2" charset="2"/>
              </a:rPr>
              <a:t> </a:t>
            </a:r>
            <a:r>
              <a:rPr lang="en-GB" sz="2200" dirty="0" err="1">
                <a:sym typeface="Wingdings" panose="05000000000000000000" pitchFamily="2" charset="2"/>
              </a:rPr>
              <a:t>opdrachten</a:t>
            </a:r>
            <a:endParaRPr lang="en-GB" sz="2200" dirty="0">
              <a:sym typeface="Wingdings" panose="05000000000000000000" pitchFamily="2" charset="2"/>
            </a:endParaRPr>
          </a:p>
          <a:p>
            <a:pPr>
              <a:lnSpc>
                <a:spcPct val="100000"/>
              </a:lnSpc>
              <a:spcBef>
                <a:spcPts val="0"/>
              </a:spcBef>
              <a:buFontTx/>
              <a:buChar char="-"/>
              <a:defRPr/>
            </a:pPr>
            <a:r>
              <a:rPr lang="en-GB" sz="2200" dirty="0">
                <a:sym typeface="Wingdings" panose="05000000000000000000" pitchFamily="2" charset="2"/>
              </a:rPr>
              <a:t>De docent </a:t>
            </a:r>
            <a:r>
              <a:rPr lang="en-GB" sz="2200" dirty="0" err="1">
                <a:sym typeface="Wingdings" panose="05000000000000000000" pitchFamily="2" charset="2"/>
              </a:rPr>
              <a:t>bedenkt</a:t>
            </a:r>
            <a:r>
              <a:rPr lang="en-GB" sz="2200" dirty="0">
                <a:sym typeface="Wingdings" panose="05000000000000000000" pitchFamily="2" charset="2"/>
              </a:rPr>
              <a:t> </a:t>
            </a:r>
            <a:r>
              <a:rPr lang="en-GB" sz="2200" dirty="0" err="1">
                <a:sym typeface="Wingdings" panose="05000000000000000000" pitchFamily="2" charset="2"/>
              </a:rPr>
              <a:t>een</a:t>
            </a:r>
            <a:r>
              <a:rPr lang="en-GB" sz="2200" dirty="0">
                <a:sym typeface="Wingdings" panose="05000000000000000000" pitchFamily="2" charset="2"/>
              </a:rPr>
              <a:t> </a:t>
            </a:r>
            <a:r>
              <a:rPr lang="en-GB" sz="2200" dirty="0" err="1">
                <a:sym typeface="Wingdings" panose="05000000000000000000" pitchFamily="2" charset="2"/>
              </a:rPr>
              <a:t>vervolgstap</a:t>
            </a: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 Maar </a:t>
            </a:r>
            <a:r>
              <a:rPr lang="en-GB" sz="2200" dirty="0" err="1">
                <a:sym typeface="Wingdings" panose="05000000000000000000" pitchFamily="2" charset="2"/>
              </a:rPr>
              <a:t>niet</a:t>
            </a:r>
            <a:r>
              <a:rPr lang="en-GB" sz="2200" dirty="0">
                <a:sym typeface="Wingdings" panose="05000000000000000000" pitchFamily="2" charset="2"/>
              </a:rPr>
              <a:t> </a:t>
            </a:r>
            <a:r>
              <a:rPr lang="en-GB" sz="2200" dirty="0" err="1">
                <a:sym typeface="Wingdings" panose="05000000000000000000" pitchFamily="2" charset="2"/>
              </a:rPr>
              <a:t>altijd</a:t>
            </a:r>
            <a:endParaRPr lang="en-GB" sz="2200" dirty="0">
              <a:sym typeface="Wingdings" panose="05000000000000000000" pitchFamily="2" charset="2"/>
            </a:endParaRPr>
          </a:p>
          <a:p>
            <a:pPr>
              <a:lnSpc>
                <a:spcPct val="100000"/>
              </a:lnSpc>
              <a:spcBef>
                <a:spcPts val="0"/>
              </a:spcBef>
              <a:buFontTx/>
              <a:buChar char="-"/>
              <a:defRPr/>
            </a:pPr>
            <a:endParaRPr lang="en-GB" sz="2200" dirty="0">
              <a:sym typeface="Wingdings" panose="05000000000000000000" pitchFamily="2" charset="2"/>
            </a:endParaRPr>
          </a:p>
          <a:p>
            <a:pPr>
              <a:lnSpc>
                <a:spcPct val="100000"/>
              </a:lnSpc>
              <a:spcBef>
                <a:spcPts val="0"/>
              </a:spcBef>
              <a:buFontTx/>
              <a:buChar char="-"/>
              <a:defRPr/>
            </a:pPr>
            <a:endParaRPr lang="en-GB" sz="2200" dirty="0">
              <a:sym typeface="Wingdings" panose="05000000000000000000" pitchFamily="2" charset="2"/>
            </a:endParaRPr>
          </a:p>
          <a:p>
            <a:pPr marL="0" indent="0">
              <a:lnSpc>
                <a:spcPct val="100000"/>
              </a:lnSpc>
              <a:spcBef>
                <a:spcPts val="0"/>
              </a:spcBef>
              <a:defRPr/>
            </a:pPr>
            <a:r>
              <a:rPr lang="en-GB" sz="2200" dirty="0">
                <a:sym typeface="Wingdings" panose="05000000000000000000" pitchFamily="2" charset="2"/>
              </a:rPr>
              <a:t> Stelling </a:t>
            </a:r>
            <a:r>
              <a:rPr lang="en-GB" sz="2200" dirty="0" err="1">
                <a:sym typeface="Wingdings" panose="05000000000000000000" pitchFamily="2" charset="2"/>
              </a:rPr>
              <a:t>beantwoorden</a:t>
            </a:r>
            <a:r>
              <a:rPr lang="en-GB" sz="2200" dirty="0">
                <a:sym typeface="Wingdings" panose="05000000000000000000" pitchFamily="2" charset="2"/>
              </a:rPr>
              <a:t> </a:t>
            </a:r>
            <a:r>
              <a:rPr lang="en-GB" sz="2200" dirty="0" err="1">
                <a:sym typeface="Wingdings" panose="05000000000000000000" pitchFamily="2" charset="2"/>
              </a:rPr>
              <a:t>fase</a:t>
            </a:r>
            <a:r>
              <a:rPr lang="en-GB" sz="2200" dirty="0">
                <a:sym typeface="Wingdings" panose="05000000000000000000" pitchFamily="2" charset="2"/>
              </a:rPr>
              <a:t> 5 in Google forms</a:t>
            </a:r>
          </a:p>
          <a:p>
            <a:pPr>
              <a:lnSpc>
                <a:spcPct val="100000"/>
              </a:lnSpc>
              <a:spcBef>
                <a:spcPts val="0"/>
              </a:spcBef>
              <a:buFontTx/>
              <a:buChar char="-"/>
              <a:defRPr/>
            </a:pPr>
            <a:endParaRPr lang="en-GB" sz="2200" dirty="0"/>
          </a:p>
          <a:p>
            <a:pPr marL="457200" indent="-457200">
              <a:buFontTx/>
              <a:buChar char="-"/>
              <a:defRPr/>
            </a:pPr>
            <a:endParaRPr lang="en-GB" dirty="0"/>
          </a:p>
        </p:txBody>
      </p:sp>
      <p:pic>
        <p:nvPicPr>
          <p:cNvPr id="2" name="Afbeelding 1">
            <a:extLst>
              <a:ext uri="{FF2B5EF4-FFF2-40B4-BE49-F238E27FC236}">
                <a16:creationId xmlns:a16="http://schemas.microsoft.com/office/drawing/2014/main" id="{87DCD020-D81A-42B1-85FD-F4F1B0A22798}"/>
              </a:ext>
            </a:extLst>
          </p:cNvPr>
          <p:cNvPicPr>
            <a:picLocks noChangeAspect="1"/>
          </p:cNvPicPr>
          <p:nvPr/>
        </p:nvPicPr>
        <p:blipFill>
          <a:blip r:embed="rId3"/>
          <a:stretch>
            <a:fillRect/>
          </a:stretch>
        </p:blipFill>
        <p:spPr>
          <a:xfrm rot="5400000">
            <a:off x="5740001" y="2564510"/>
            <a:ext cx="3252069" cy="2244746"/>
          </a:xfrm>
          <a:prstGeom prst="rect">
            <a:avLst/>
          </a:prstGeom>
        </p:spPr>
      </p:pic>
    </p:spTree>
    <p:extLst>
      <p:ext uri="{BB962C8B-B14F-4D97-AF65-F5344CB8AC3E}">
        <p14:creationId xmlns:p14="http://schemas.microsoft.com/office/powerpoint/2010/main" val="128655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Google Forms</a:t>
            </a:r>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825625"/>
            <a:ext cx="7885113" cy="4667250"/>
          </a:xfrm>
        </p:spPr>
        <p:txBody>
          <a:bodyPr/>
          <a:lstStyle/>
          <a:p>
            <a:pPr marL="0" indent="0" algn="ctr">
              <a:lnSpc>
                <a:spcPct val="100000"/>
              </a:lnSpc>
              <a:spcBef>
                <a:spcPts val="0"/>
              </a:spcBef>
              <a:defRPr/>
            </a:pPr>
            <a:endParaRPr lang="en-GB" sz="2200" dirty="0"/>
          </a:p>
          <a:p>
            <a:pPr marL="0" indent="0" algn="ctr">
              <a:lnSpc>
                <a:spcPct val="100000"/>
              </a:lnSpc>
              <a:spcBef>
                <a:spcPts val="0"/>
              </a:spcBef>
              <a:defRPr/>
            </a:pPr>
            <a:endParaRPr lang="en-GB" sz="2200" dirty="0"/>
          </a:p>
          <a:p>
            <a:pPr marL="0" indent="0" algn="ctr">
              <a:lnSpc>
                <a:spcPct val="100000"/>
              </a:lnSpc>
              <a:spcBef>
                <a:spcPts val="0"/>
              </a:spcBef>
              <a:defRPr/>
            </a:pPr>
            <a:endParaRPr lang="en-GB" sz="2200" dirty="0"/>
          </a:p>
          <a:p>
            <a:pPr marL="0" indent="0" algn="ctr">
              <a:lnSpc>
                <a:spcPct val="100000"/>
              </a:lnSpc>
              <a:spcBef>
                <a:spcPts val="0"/>
              </a:spcBef>
              <a:defRPr/>
            </a:pPr>
            <a:endParaRPr lang="en-GB" sz="2200" dirty="0"/>
          </a:p>
          <a:p>
            <a:pPr marL="0" indent="0" algn="ctr">
              <a:lnSpc>
                <a:spcPct val="100000"/>
              </a:lnSpc>
              <a:spcBef>
                <a:spcPts val="0"/>
              </a:spcBef>
              <a:defRPr/>
            </a:pPr>
            <a:r>
              <a:rPr lang="en-GB" sz="2200" dirty="0"/>
              <a:t>Korte </a:t>
            </a:r>
            <a:r>
              <a:rPr lang="en-GB" sz="2200" dirty="0" err="1"/>
              <a:t>samenvatting</a:t>
            </a:r>
            <a:endParaRPr lang="en-GB" sz="2200" dirty="0"/>
          </a:p>
        </p:txBody>
      </p:sp>
    </p:spTree>
    <p:extLst>
      <p:ext uri="{BB962C8B-B14F-4D97-AF65-F5344CB8AC3E}">
        <p14:creationId xmlns:p14="http://schemas.microsoft.com/office/powerpoint/2010/main" val="12099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a:t>
            </a:r>
            <a:r>
              <a:rPr lang="en-GB" altLang="nl-NL" sz="3000" dirty="0" err="1"/>
              <a:t>verschillen</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825625"/>
            <a:ext cx="6175597" cy="4667250"/>
          </a:xfrm>
        </p:spPr>
        <p:txBody>
          <a:bodyPr/>
          <a:lstStyle/>
          <a:p>
            <a:pPr marL="0" indent="0">
              <a:lnSpc>
                <a:spcPct val="100000"/>
              </a:lnSpc>
              <a:spcBef>
                <a:spcPts val="0"/>
              </a:spcBef>
              <a:defRPr/>
            </a:pPr>
            <a:r>
              <a:rPr lang="en-GB" sz="2200" dirty="0" err="1"/>
              <a:t>Voordelen</a:t>
            </a:r>
            <a:r>
              <a:rPr lang="en-GB" sz="2200" dirty="0"/>
              <a:t> van online FE:</a:t>
            </a:r>
          </a:p>
          <a:p>
            <a:pPr marL="0" indent="0">
              <a:lnSpc>
                <a:spcPct val="100000"/>
              </a:lnSpc>
              <a:spcBef>
                <a:spcPts val="0"/>
              </a:spcBef>
              <a:defRPr/>
            </a:pPr>
            <a:endParaRPr lang="en-GB" sz="2200" dirty="0"/>
          </a:p>
          <a:p>
            <a:pPr>
              <a:lnSpc>
                <a:spcPct val="100000"/>
              </a:lnSpc>
              <a:spcBef>
                <a:spcPts val="0"/>
              </a:spcBef>
              <a:buFontTx/>
              <a:buChar char="-"/>
              <a:defRPr/>
            </a:pPr>
            <a:r>
              <a:rPr lang="en-GB" sz="2200" dirty="0"/>
              <a:t>Meer </a:t>
            </a:r>
            <a:r>
              <a:rPr lang="en-GB" sz="2200" dirty="0" err="1"/>
              <a:t>vooraf</a:t>
            </a:r>
            <a:r>
              <a:rPr lang="en-GB" sz="2200" dirty="0"/>
              <a:t> </a:t>
            </a:r>
            <a:r>
              <a:rPr lang="en-GB" sz="2200" dirty="0" err="1"/>
              <a:t>ingeplande</a:t>
            </a:r>
            <a:r>
              <a:rPr lang="en-GB" sz="2200" dirty="0"/>
              <a:t> FE </a:t>
            </a:r>
            <a:r>
              <a:rPr lang="en-GB" sz="2200" dirty="0" err="1"/>
              <a:t>zorgt</a:t>
            </a:r>
            <a:r>
              <a:rPr lang="en-GB" sz="2200" dirty="0"/>
              <a:t> </a:t>
            </a:r>
            <a:r>
              <a:rPr lang="en-GB" sz="2200" dirty="0" err="1"/>
              <a:t>voor</a:t>
            </a:r>
            <a:r>
              <a:rPr lang="en-GB" sz="2200" dirty="0"/>
              <a:t> </a:t>
            </a:r>
            <a:r>
              <a:rPr lang="en-GB" sz="2200" dirty="0" err="1"/>
              <a:t>bewustere</a:t>
            </a:r>
            <a:r>
              <a:rPr lang="en-GB" sz="2200" dirty="0"/>
              <a:t> </a:t>
            </a:r>
            <a:r>
              <a:rPr lang="en-GB" sz="2200" dirty="0" err="1"/>
              <a:t>keuzes</a:t>
            </a:r>
            <a:endParaRPr lang="en-GB" sz="2200" dirty="0"/>
          </a:p>
          <a:p>
            <a:pPr>
              <a:lnSpc>
                <a:spcPct val="100000"/>
              </a:lnSpc>
              <a:spcBef>
                <a:spcPts val="0"/>
              </a:spcBef>
              <a:buFontTx/>
              <a:buChar char="-"/>
              <a:defRPr/>
            </a:pPr>
            <a:r>
              <a:rPr lang="en-GB" sz="2200" dirty="0"/>
              <a:t>Tools </a:t>
            </a:r>
            <a:r>
              <a:rPr lang="en-GB" sz="2200" dirty="0" err="1"/>
              <a:t>bieden</a:t>
            </a:r>
            <a:r>
              <a:rPr lang="en-GB" sz="2200" dirty="0"/>
              <a:t> </a:t>
            </a:r>
            <a:r>
              <a:rPr lang="en-GB" sz="2200" dirty="0" err="1"/>
              <a:t>overzicht</a:t>
            </a:r>
            <a:r>
              <a:rPr lang="en-GB" sz="2200" dirty="0"/>
              <a:t> </a:t>
            </a:r>
            <a:r>
              <a:rPr lang="en-GB" sz="2200" dirty="0" err="1"/>
              <a:t>voor</a:t>
            </a:r>
            <a:r>
              <a:rPr lang="en-GB" sz="2200" dirty="0"/>
              <a:t> </a:t>
            </a:r>
            <a:r>
              <a:rPr lang="en-GB" sz="2200" dirty="0" err="1"/>
              <a:t>analyseren</a:t>
            </a:r>
            <a:r>
              <a:rPr lang="en-GB" sz="2200" dirty="0"/>
              <a:t> </a:t>
            </a:r>
            <a:r>
              <a:rPr lang="en-GB" sz="2200" dirty="0" err="1"/>
              <a:t>en</a:t>
            </a:r>
            <a:r>
              <a:rPr lang="en-GB" sz="2200" dirty="0"/>
              <a:t> feedback </a:t>
            </a:r>
            <a:r>
              <a:rPr lang="en-GB" sz="2200" dirty="0">
                <a:sym typeface="Wingdings" panose="05000000000000000000" pitchFamily="2" charset="2"/>
              </a:rPr>
              <a:t> </a:t>
            </a:r>
            <a:r>
              <a:rPr lang="en-GB" sz="2200" dirty="0" err="1">
                <a:sym typeface="Wingdings" panose="05000000000000000000" pitchFamily="2" charset="2"/>
              </a:rPr>
              <a:t>ook</a:t>
            </a:r>
            <a:r>
              <a:rPr lang="en-GB" sz="2200" dirty="0">
                <a:sym typeface="Wingdings" panose="05000000000000000000" pitchFamily="2" charset="2"/>
              </a:rPr>
              <a:t> </a:t>
            </a:r>
            <a:r>
              <a:rPr lang="en-GB" sz="2200" dirty="0" err="1">
                <a:sym typeface="Wingdings" panose="05000000000000000000" pitchFamily="2" charset="2"/>
              </a:rPr>
              <a:t>individueel</a:t>
            </a:r>
            <a:endParaRPr lang="en-GB" sz="2200" dirty="0"/>
          </a:p>
          <a:p>
            <a:pPr>
              <a:lnSpc>
                <a:spcPct val="100000"/>
              </a:lnSpc>
              <a:spcBef>
                <a:spcPts val="0"/>
              </a:spcBef>
              <a:buFontTx/>
              <a:buChar char="-"/>
              <a:defRPr/>
            </a:pPr>
            <a:r>
              <a:rPr lang="en-GB" sz="2200" dirty="0"/>
              <a:t>Meer </a:t>
            </a:r>
            <a:r>
              <a:rPr lang="en-GB" sz="2200" dirty="0" err="1"/>
              <a:t>tijd</a:t>
            </a:r>
            <a:r>
              <a:rPr lang="en-GB" sz="2200" dirty="0"/>
              <a:t> </a:t>
            </a:r>
            <a:r>
              <a:rPr lang="en-GB" sz="2200" dirty="0" err="1"/>
              <a:t>voor</a:t>
            </a:r>
            <a:r>
              <a:rPr lang="en-GB" sz="2200" dirty="0"/>
              <a:t> </a:t>
            </a:r>
            <a:r>
              <a:rPr lang="en-GB" sz="2200" dirty="0" err="1"/>
              <a:t>individuele</a:t>
            </a:r>
            <a:r>
              <a:rPr lang="en-GB" sz="2200" dirty="0"/>
              <a:t> meetings </a:t>
            </a:r>
            <a:r>
              <a:rPr lang="en-GB" sz="2200" dirty="0" err="1"/>
              <a:t>voor</a:t>
            </a:r>
            <a:r>
              <a:rPr lang="en-GB" sz="2200" dirty="0"/>
              <a:t> </a:t>
            </a:r>
            <a:r>
              <a:rPr lang="en-GB" sz="2200" dirty="0" err="1"/>
              <a:t>vragen</a:t>
            </a:r>
            <a:r>
              <a:rPr lang="en-GB" sz="2200" dirty="0"/>
              <a:t> </a:t>
            </a:r>
            <a:r>
              <a:rPr lang="en-GB" sz="2200" dirty="0" err="1"/>
              <a:t>en</a:t>
            </a:r>
            <a:r>
              <a:rPr lang="en-GB" sz="2200" dirty="0"/>
              <a:t> </a:t>
            </a:r>
            <a:r>
              <a:rPr lang="en-GB" sz="2200" dirty="0" err="1"/>
              <a:t>geven</a:t>
            </a:r>
            <a:r>
              <a:rPr lang="en-GB" sz="2200" dirty="0"/>
              <a:t> van feedback (door minder </a:t>
            </a:r>
            <a:r>
              <a:rPr lang="en-GB" sz="2200" dirty="0" err="1"/>
              <a:t>lestijd</a:t>
            </a:r>
            <a:r>
              <a:rPr lang="en-GB" sz="2200" dirty="0"/>
              <a:t>/</a:t>
            </a:r>
            <a:r>
              <a:rPr lang="en-GB" sz="2200" dirty="0" err="1"/>
              <a:t>flexibeler</a:t>
            </a:r>
            <a:r>
              <a:rPr lang="en-GB" sz="2200" dirty="0"/>
              <a:t> rooster)</a:t>
            </a:r>
          </a:p>
          <a:p>
            <a:pPr marL="457200" indent="-457200">
              <a:buFontTx/>
              <a:buChar char="-"/>
              <a:defRPr/>
            </a:pPr>
            <a:endParaRPr lang="en-GB" dirty="0"/>
          </a:p>
        </p:txBody>
      </p:sp>
      <p:pic>
        <p:nvPicPr>
          <p:cNvPr id="6" name="Afbeelding 5" descr="Afbeelding met tekst&#10;&#10;Automatisch gegenereerde beschrijving">
            <a:extLst>
              <a:ext uri="{FF2B5EF4-FFF2-40B4-BE49-F238E27FC236}">
                <a16:creationId xmlns:a16="http://schemas.microsoft.com/office/drawing/2014/main" id="{52CFFA2E-B1AA-44EF-8767-832E43801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539" y="4221088"/>
            <a:ext cx="2528083" cy="2520280"/>
          </a:xfrm>
          <a:prstGeom prst="rect">
            <a:avLst/>
          </a:prstGeom>
        </p:spPr>
      </p:pic>
    </p:spTree>
    <p:extLst>
      <p:ext uri="{BB962C8B-B14F-4D97-AF65-F5344CB8AC3E}">
        <p14:creationId xmlns:p14="http://schemas.microsoft.com/office/powerpoint/2010/main" val="3010041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a:t>
            </a:r>
            <a:r>
              <a:rPr lang="en-GB" altLang="nl-NL" sz="3000" dirty="0" err="1"/>
              <a:t>verschillen</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825625"/>
            <a:ext cx="6031581" cy="4667250"/>
          </a:xfrm>
        </p:spPr>
        <p:txBody>
          <a:bodyPr/>
          <a:lstStyle/>
          <a:p>
            <a:pPr marL="0" indent="0">
              <a:lnSpc>
                <a:spcPct val="100000"/>
              </a:lnSpc>
              <a:spcBef>
                <a:spcPts val="0"/>
              </a:spcBef>
              <a:defRPr/>
            </a:pPr>
            <a:r>
              <a:rPr lang="en-GB" sz="2200" dirty="0" err="1"/>
              <a:t>Nadelen</a:t>
            </a:r>
            <a:r>
              <a:rPr lang="en-GB" sz="2200" dirty="0"/>
              <a:t> van online FE:</a:t>
            </a:r>
          </a:p>
          <a:p>
            <a:pPr marL="0" indent="0">
              <a:lnSpc>
                <a:spcPct val="100000"/>
              </a:lnSpc>
              <a:spcBef>
                <a:spcPts val="0"/>
              </a:spcBef>
              <a:defRPr/>
            </a:pPr>
            <a:endParaRPr lang="en-GB" sz="2200" dirty="0"/>
          </a:p>
          <a:p>
            <a:pPr>
              <a:lnSpc>
                <a:spcPct val="100000"/>
              </a:lnSpc>
              <a:spcBef>
                <a:spcPts val="0"/>
              </a:spcBef>
              <a:buFontTx/>
              <a:buChar char="-"/>
              <a:defRPr/>
            </a:pPr>
            <a:r>
              <a:rPr lang="en-GB" sz="2200" dirty="0"/>
              <a:t>Minder </a:t>
            </a:r>
            <a:r>
              <a:rPr lang="en-GB" sz="2200" dirty="0" err="1"/>
              <a:t>makkelijk</a:t>
            </a:r>
            <a:r>
              <a:rPr lang="en-GB" sz="2200" dirty="0"/>
              <a:t> </a:t>
            </a:r>
            <a:r>
              <a:rPr lang="en-GB" sz="2200" dirty="0" err="1"/>
              <a:t>leerlingen</a:t>
            </a:r>
            <a:r>
              <a:rPr lang="en-GB" sz="2200" dirty="0"/>
              <a:t> ‘</a:t>
            </a:r>
            <a:r>
              <a:rPr lang="en-GB" sz="2200" dirty="0" err="1"/>
              <a:t>zien</a:t>
            </a:r>
            <a:r>
              <a:rPr lang="en-GB" sz="2200" dirty="0"/>
              <a:t>’ </a:t>
            </a:r>
            <a:r>
              <a:rPr lang="en-GB" sz="2200" dirty="0">
                <a:sym typeface="Wingdings" panose="05000000000000000000" pitchFamily="2" charset="2"/>
              </a:rPr>
              <a:t> </a:t>
            </a:r>
            <a:r>
              <a:rPr lang="en-GB" sz="2200" dirty="0" err="1">
                <a:sym typeface="Wingdings" panose="05000000000000000000" pitchFamily="2" charset="2"/>
              </a:rPr>
              <a:t>observeren</a:t>
            </a:r>
            <a:r>
              <a:rPr lang="en-GB" sz="2200" dirty="0">
                <a:sym typeface="Wingdings" panose="05000000000000000000" pitchFamily="2" charset="2"/>
              </a:rPr>
              <a:t> is </a:t>
            </a:r>
            <a:r>
              <a:rPr lang="en-GB" sz="2200" dirty="0" err="1">
                <a:sym typeface="Wingdings" panose="05000000000000000000" pitchFamily="2" charset="2"/>
              </a:rPr>
              <a:t>lastig</a:t>
            </a:r>
            <a:endParaRPr lang="en-GB" sz="2200" dirty="0">
              <a:sym typeface="Wingdings" panose="05000000000000000000" pitchFamily="2" charset="2"/>
            </a:endParaRPr>
          </a:p>
          <a:p>
            <a:pPr>
              <a:lnSpc>
                <a:spcPct val="100000"/>
              </a:lnSpc>
              <a:spcBef>
                <a:spcPts val="0"/>
              </a:spcBef>
              <a:buFontTx/>
              <a:buChar char="-"/>
              <a:defRPr/>
            </a:pPr>
            <a:r>
              <a:rPr lang="en-GB" sz="2200" dirty="0" err="1">
                <a:sym typeface="Wingdings" panose="05000000000000000000" pitchFamily="2" charset="2"/>
              </a:rPr>
              <a:t>Sommige</a:t>
            </a:r>
            <a:r>
              <a:rPr lang="en-GB" sz="2200" dirty="0">
                <a:sym typeface="Wingdings" panose="05000000000000000000" pitchFamily="2" charset="2"/>
              </a:rPr>
              <a:t> </a:t>
            </a:r>
            <a:r>
              <a:rPr lang="en-GB" sz="2200" dirty="0" err="1">
                <a:sym typeface="Wingdings" panose="05000000000000000000" pitchFamily="2" charset="2"/>
              </a:rPr>
              <a:t>leerlingen</a:t>
            </a:r>
            <a:r>
              <a:rPr lang="en-GB" sz="2200" dirty="0">
                <a:sym typeface="Wingdings" panose="05000000000000000000" pitchFamily="2" charset="2"/>
              </a:rPr>
              <a:t> </a:t>
            </a:r>
            <a:r>
              <a:rPr lang="en-GB" sz="2200" dirty="0" err="1">
                <a:sym typeface="Wingdings" panose="05000000000000000000" pitchFamily="2" charset="2"/>
              </a:rPr>
              <a:t>raak</a:t>
            </a:r>
            <a:r>
              <a:rPr lang="en-GB" sz="2200" dirty="0">
                <a:sym typeface="Wingdings" panose="05000000000000000000" pitchFamily="2" charset="2"/>
              </a:rPr>
              <a:t> je </a:t>
            </a:r>
            <a:r>
              <a:rPr lang="en-GB" sz="2200" dirty="0" err="1">
                <a:sym typeface="Wingdings" panose="05000000000000000000" pitchFamily="2" charset="2"/>
              </a:rPr>
              <a:t>kwijt</a:t>
            </a:r>
            <a:endParaRPr lang="en-GB" sz="2200" dirty="0">
              <a:sym typeface="Wingdings" panose="05000000000000000000" pitchFamily="2" charset="2"/>
            </a:endParaRPr>
          </a:p>
          <a:p>
            <a:pPr>
              <a:lnSpc>
                <a:spcPct val="100000"/>
              </a:lnSpc>
              <a:spcBef>
                <a:spcPts val="0"/>
              </a:spcBef>
              <a:buFontTx/>
              <a:buChar char="-"/>
              <a:defRPr/>
            </a:pPr>
            <a:r>
              <a:rPr lang="en-GB" sz="2200" dirty="0"/>
              <a:t>Minder </a:t>
            </a:r>
            <a:r>
              <a:rPr lang="en-GB" sz="2200" dirty="0" err="1"/>
              <a:t>makkelijk</a:t>
            </a:r>
            <a:r>
              <a:rPr lang="en-GB" sz="2200" dirty="0"/>
              <a:t> </a:t>
            </a:r>
            <a:r>
              <a:rPr lang="en-GB" sz="2200" dirty="0" err="1"/>
              <a:t>samenwerken</a:t>
            </a:r>
            <a:r>
              <a:rPr lang="en-GB" sz="2200" dirty="0"/>
              <a:t> </a:t>
            </a:r>
            <a:r>
              <a:rPr lang="en-GB" sz="2200" dirty="0" err="1"/>
              <a:t>en</a:t>
            </a:r>
            <a:r>
              <a:rPr lang="en-GB" sz="2200" dirty="0"/>
              <a:t> </a:t>
            </a:r>
            <a:r>
              <a:rPr lang="en-GB" sz="2200" dirty="0" err="1"/>
              <a:t>peerfeedback</a:t>
            </a:r>
            <a:r>
              <a:rPr lang="en-GB" sz="2200" dirty="0"/>
              <a:t> </a:t>
            </a:r>
            <a:r>
              <a:rPr lang="en-GB" sz="2200" dirty="0" err="1"/>
              <a:t>stimuleren</a:t>
            </a:r>
            <a:r>
              <a:rPr lang="en-GB" sz="2200" dirty="0"/>
              <a:t> </a:t>
            </a:r>
          </a:p>
          <a:p>
            <a:pPr>
              <a:lnSpc>
                <a:spcPct val="100000"/>
              </a:lnSpc>
              <a:spcBef>
                <a:spcPts val="0"/>
              </a:spcBef>
              <a:buFontTx/>
              <a:buChar char="-"/>
              <a:defRPr/>
            </a:pPr>
            <a:endParaRPr lang="en-GB" sz="2200" dirty="0"/>
          </a:p>
          <a:p>
            <a:pPr marL="457200" indent="-457200">
              <a:buFontTx/>
              <a:buChar char="-"/>
              <a:defRPr/>
            </a:pPr>
            <a:endParaRPr lang="en-GB" dirty="0"/>
          </a:p>
        </p:txBody>
      </p:sp>
      <p:pic>
        <p:nvPicPr>
          <p:cNvPr id="6" name="Afbeelding 5">
            <a:extLst>
              <a:ext uri="{FF2B5EF4-FFF2-40B4-BE49-F238E27FC236}">
                <a16:creationId xmlns:a16="http://schemas.microsoft.com/office/drawing/2014/main" id="{14F43D28-31D9-46F4-BD85-A15F57BC6996}"/>
              </a:ext>
            </a:extLst>
          </p:cNvPr>
          <p:cNvPicPr>
            <a:picLocks noChangeAspect="1"/>
          </p:cNvPicPr>
          <p:nvPr/>
        </p:nvPicPr>
        <p:blipFill>
          <a:blip r:embed="rId3"/>
          <a:stretch>
            <a:fillRect/>
          </a:stretch>
        </p:blipFill>
        <p:spPr>
          <a:xfrm rot="5400000">
            <a:off x="5769564" y="3320261"/>
            <a:ext cx="2851484" cy="2636914"/>
          </a:xfrm>
          <a:prstGeom prst="rect">
            <a:avLst/>
          </a:prstGeom>
        </p:spPr>
      </p:pic>
    </p:spTree>
    <p:extLst>
      <p:ext uri="{BB962C8B-B14F-4D97-AF65-F5344CB8AC3E}">
        <p14:creationId xmlns:p14="http://schemas.microsoft.com/office/powerpoint/2010/main" val="3052073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Resultaten</a:t>
            </a:r>
            <a:r>
              <a:rPr lang="en-GB" altLang="nl-NL" sz="3000" dirty="0"/>
              <a:t> </a:t>
            </a:r>
            <a:r>
              <a:rPr lang="en-GB" altLang="nl-NL" sz="3000" dirty="0" err="1"/>
              <a:t>verschillen</a:t>
            </a:r>
            <a:endParaRPr lang="en-GB" altLang="nl-NL" sz="3000" dirty="0"/>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825625"/>
            <a:ext cx="6175597" cy="4667250"/>
          </a:xfrm>
        </p:spPr>
        <p:txBody>
          <a:bodyPr/>
          <a:lstStyle/>
          <a:p>
            <a:pPr marL="0" indent="0">
              <a:lnSpc>
                <a:spcPct val="100000"/>
              </a:lnSpc>
              <a:spcBef>
                <a:spcPts val="0"/>
              </a:spcBef>
              <a:defRPr/>
            </a:pPr>
            <a:r>
              <a:rPr lang="en-GB" sz="2200" dirty="0" err="1"/>
              <a:t>Effecten</a:t>
            </a:r>
            <a:r>
              <a:rPr lang="en-GB" sz="2200" dirty="0"/>
              <a:t> </a:t>
            </a:r>
            <a:r>
              <a:rPr lang="en-GB" sz="2200" dirty="0" err="1"/>
              <a:t>bij</a:t>
            </a:r>
            <a:r>
              <a:rPr lang="en-GB" sz="2200" dirty="0"/>
              <a:t> </a:t>
            </a:r>
            <a:r>
              <a:rPr lang="en-GB" sz="2200" dirty="0" err="1"/>
              <a:t>leerlingen</a:t>
            </a:r>
            <a:endParaRPr lang="en-GB" sz="2200" dirty="0"/>
          </a:p>
          <a:p>
            <a:pPr marL="0" indent="0">
              <a:lnSpc>
                <a:spcPct val="100000"/>
              </a:lnSpc>
              <a:spcBef>
                <a:spcPts val="0"/>
              </a:spcBef>
              <a:defRPr/>
            </a:pPr>
            <a:endParaRPr lang="en-GB" sz="2200" dirty="0"/>
          </a:p>
          <a:p>
            <a:pPr>
              <a:lnSpc>
                <a:spcPct val="100000"/>
              </a:lnSpc>
              <a:spcBef>
                <a:spcPts val="0"/>
              </a:spcBef>
              <a:buFontTx/>
              <a:buChar char="-"/>
              <a:defRPr/>
            </a:pPr>
            <a:r>
              <a:rPr lang="en-GB" sz="2200" dirty="0" err="1"/>
              <a:t>Groeps</a:t>
            </a:r>
            <a:r>
              <a:rPr lang="en-GB" sz="2200" dirty="0"/>
              <a:t>-, </a:t>
            </a:r>
            <a:r>
              <a:rPr lang="en-GB" sz="2200" dirty="0" err="1"/>
              <a:t>toets</a:t>
            </a:r>
            <a:r>
              <a:rPr lang="en-GB" sz="2200" dirty="0"/>
              <a:t>-, </a:t>
            </a:r>
            <a:r>
              <a:rPr lang="en-GB" sz="2200" dirty="0" err="1"/>
              <a:t>en</a:t>
            </a:r>
            <a:r>
              <a:rPr lang="en-GB" sz="2200" dirty="0"/>
              <a:t> </a:t>
            </a:r>
            <a:r>
              <a:rPr lang="en-GB" sz="2200" dirty="0" err="1"/>
              <a:t>tijdsdruk</a:t>
            </a:r>
            <a:r>
              <a:rPr lang="en-GB" sz="2200" dirty="0"/>
              <a:t> </a:t>
            </a:r>
            <a:r>
              <a:rPr lang="en-GB" sz="2200" dirty="0" err="1"/>
              <a:t>bij</a:t>
            </a:r>
            <a:r>
              <a:rPr lang="en-GB" sz="2200" dirty="0"/>
              <a:t> </a:t>
            </a:r>
            <a:r>
              <a:rPr lang="en-GB" sz="2200" dirty="0" err="1"/>
              <a:t>leerlingen</a:t>
            </a:r>
            <a:r>
              <a:rPr lang="en-GB" sz="2200" dirty="0"/>
              <a:t> </a:t>
            </a:r>
            <a:r>
              <a:rPr lang="en-GB" sz="2200" dirty="0" err="1"/>
              <a:t>weg</a:t>
            </a:r>
            <a:r>
              <a:rPr lang="en-GB" sz="2200" dirty="0"/>
              <a:t> </a:t>
            </a:r>
            <a:r>
              <a:rPr lang="en-GB" sz="2200" dirty="0" err="1"/>
              <a:t>zorgt</a:t>
            </a:r>
            <a:r>
              <a:rPr lang="en-GB" sz="2200" dirty="0"/>
              <a:t> </a:t>
            </a:r>
            <a:r>
              <a:rPr lang="en-GB" sz="2200" dirty="0" err="1"/>
              <a:t>voor</a:t>
            </a:r>
            <a:r>
              <a:rPr lang="en-GB" sz="2200" dirty="0"/>
              <a:t>:</a:t>
            </a:r>
          </a:p>
          <a:p>
            <a:pPr>
              <a:lnSpc>
                <a:spcPct val="100000"/>
              </a:lnSpc>
              <a:spcBef>
                <a:spcPts val="0"/>
              </a:spcBef>
              <a:buFont typeface="Arial" panose="020B0604020202020204" pitchFamily="34" charset="0"/>
              <a:buChar char="•"/>
              <a:defRPr/>
            </a:pPr>
            <a:r>
              <a:rPr lang="en-GB" sz="2200" dirty="0" err="1"/>
              <a:t>Vragen</a:t>
            </a:r>
            <a:r>
              <a:rPr lang="en-GB" sz="2200" dirty="0"/>
              <a:t> </a:t>
            </a:r>
            <a:r>
              <a:rPr lang="en-GB" sz="2200" dirty="0" err="1"/>
              <a:t>vanuit</a:t>
            </a:r>
            <a:r>
              <a:rPr lang="en-GB" sz="2200" dirty="0"/>
              <a:t> de </a:t>
            </a:r>
            <a:r>
              <a:rPr lang="en-GB" sz="2200" dirty="0" err="1"/>
              <a:t>leerlingen</a:t>
            </a:r>
            <a:r>
              <a:rPr lang="en-GB" sz="2200" dirty="0"/>
              <a:t> </a:t>
            </a:r>
            <a:r>
              <a:rPr lang="en-GB" sz="2200" dirty="0" err="1"/>
              <a:t>zelf</a:t>
            </a:r>
            <a:endParaRPr lang="en-GB" sz="2200" dirty="0"/>
          </a:p>
          <a:p>
            <a:pPr>
              <a:lnSpc>
                <a:spcPct val="100000"/>
              </a:lnSpc>
              <a:spcBef>
                <a:spcPts val="0"/>
              </a:spcBef>
              <a:buFont typeface="Arial" panose="020B0604020202020204" pitchFamily="34" charset="0"/>
              <a:buChar char="•"/>
              <a:defRPr/>
            </a:pPr>
            <a:r>
              <a:rPr lang="en-GB" sz="2200" dirty="0"/>
              <a:t>Meer </a:t>
            </a:r>
            <a:r>
              <a:rPr lang="en-GB" sz="2200" dirty="0" err="1"/>
              <a:t>eigenaarschap</a:t>
            </a:r>
            <a:r>
              <a:rPr lang="en-GB" sz="2200" dirty="0"/>
              <a:t> </a:t>
            </a:r>
            <a:r>
              <a:rPr lang="en-GB" sz="2200" dirty="0" err="1"/>
              <a:t>en</a:t>
            </a:r>
            <a:r>
              <a:rPr lang="en-GB" sz="2200" dirty="0"/>
              <a:t> </a:t>
            </a:r>
            <a:r>
              <a:rPr lang="en-GB" sz="2200" dirty="0" err="1"/>
              <a:t>autonomie</a:t>
            </a:r>
            <a:r>
              <a:rPr lang="en-GB" sz="2200" dirty="0"/>
              <a:t> </a:t>
            </a:r>
            <a:r>
              <a:rPr lang="en-GB" sz="2200" dirty="0">
                <a:sym typeface="Wingdings" panose="05000000000000000000" pitchFamily="2" charset="2"/>
              </a:rPr>
              <a:t> </a:t>
            </a:r>
            <a:r>
              <a:rPr lang="en-GB" sz="2200" dirty="0" err="1">
                <a:sym typeface="Wingdings" panose="05000000000000000000" pitchFamily="2" charset="2"/>
              </a:rPr>
              <a:t>lastig</a:t>
            </a:r>
            <a:r>
              <a:rPr lang="en-GB" sz="2200" dirty="0">
                <a:sym typeface="Wingdings" panose="05000000000000000000" pitchFamily="2" charset="2"/>
              </a:rPr>
              <a:t> </a:t>
            </a:r>
            <a:r>
              <a:rPr lang="en-GB" sz="2200" dirty="0" err="1">
                <a:sym typeface="Wingdings" panose="05000000000000000000" pitchFamily="2" charset="2"/>
              </a:rPr>
              <a:t>voor</a:t>
            </a:r>
            <a:r>
              <a:rPr lang="en-GB" sz="2200" dirty="0">
                <a:sym typeface="Wingdings" panose="05000000000000000000" pitchFamily="2" charset="2"/>
              </a:rPr>
              <a:t> </a:t>
            </a:r>
            <a:r>
              <a:rPr lang="en-GB" sz="2200" dirty="0" err="1">
                <a:sym typeface="Wingdings" panose="05000000000000000000" pitchFamily="2" charset="2"/>
              </a:rPr>
              <a:t>leerlingen</a:t>
            </a:r>
            <a:r>
              <a:rPr lang="en-GB" sz="2200" dirty="0">
                <a:sym typeface="Wingdings" panose="05000000000000000000" pitchFamily="2" charset="2"/>
              </a:rPr>
              <a:t> met </a:t>
            </a:r>
            <a:r>
              <a:rPr lang="en-GB" sz="2200" dirty="0" err="1">
                <a:sym typeface="Wingdings" panose="05000000000000000000" pitchFamily="2" charset="2"/>
              </a:rPr>
              <a:t>weinig</a:t>
            </a:r>
            <a:r>
              <a:rPr lang="en-GB" sz="2200" dirty="0">
                <a:sym typeface="Wingdings" panose="05000000000000000000" pitchFamily="2" charset="2"/>
              </a:rPr>
              <a:t> </a:t>
            </a:r>
            <a:r>
              <a:rPr lang="en-GB" sz="2200" dirty="0" err="1">
                <a:sym typeface="Wingdings" panose="05000000000000000000" pitchFamily="2" charset="2"/>
              </a:rPr>
              <a:t>motivatie</a:t>
            </a:r>
            <a:r>
              <a:rPr lang="en-GB" sz="2200" dirty="0">
                <a:sym typeface="Wingdings" panose="05000000000000000000" pitchFamily="2" charset="2"/>
              </a:rPr>
              <a:t>/</a:t>
            </a:r>
            <a:r>
              <a:rPr lang="en-GB" sz="2200" dirty="0" err="1">
                <a:sym typeface="Wingdings" panose="05000000000000000000" pitchFamily="2" charset="2"/>
              </a:rPr>
              <a:t>zelfregulatie</a:t>
            </a:r>
            <a:endParaRPr lang="en-GB" sz="2200" dirty="0"/>
          </a:p>
          <a:p>
            <a:pPr>
              <a:lnSpc>
                <a:spcPct val="100000"/>
              </a:lnSpc>
              <a:spcBef>
                <a:spcPts val="0"/>
              </a:spcBef>
              <a:buFont typeface="Arial" panose="020B0604020202020204" pitchFamily="34" charset="0"/>
              <a:buChar char="•"/>
              <a:defRPr/>
            </a:pPr>
            <a:r>
              <a:rPr lang="en-GB" sz="2200" dirty="0" err="1"/>
              <a:t>Sommige</a:t>
            </a:r>
            <a:r>
              <a:rPr lang="en-GB" sz="2200" dirty="0"/>
              <a:t> </a:t>
            </a:r>
            <a:r>
              <a:rPr lang="en-GB" sz="2200" dirty="0" err="1"/>
              <a:t>leerlingen</a:t>
            </a:r>
            <a:r>
              <a:rPr lang="en-GB" sz="2200" dirty="0"/>
              <a:t> </a:t>
            </a:r>
            <a:r>
              <a:rPr lang="en-GB" sz="2200" dirty="0" err="1"/>
              <a:t>laten</a:t>
            </a:r>
            <a:r>
              <a:rPr lang="en-GB" sz="2200" dirty="0"/>
              <a:t> </a:t>
            </a:r>
            <a:r>
              <a:rPr lang="en-GB" sz="2200" dirty="0" err="1"/>
              <a:t>meer</a:t>
            </a:r>
            <a:r>
              <a:rPr lang="en-GB" sz="2200" dirty="0"/>
              <a:t> van </a:t>
            </a:r>
            <a:r>
              <a:rPr lang="en-GB" sz="2200" dirty="0" err="1"/>
              <a:t>zichzelf</a:t>
            </a:r>
            <a:r>
              <a:rPr lang="en-GB" sz="2200" dirty="0"/>
              <a:t> </a:t>
            </a:r>
            <a:r>
              <a:rPr lang="en-GB" sz="2200" dirty="0" err="1"/>
              <a:t>zien</a:t>
            </a:r>
            <a:r>
              <a:rPr lang="en-GB" sz="2200" dirty="0"/>
              <a:t>, </a:t>
            </a:r>
            <a:r>
              <a:rPr lang="en-GB" sz="2200" dirty="0" err="1"/>
              <a:t>anderen</a:t>
            </a:r>
            <a:r>
              <a:rPr lang="en-GB" sz="2200" dirty="0"/>
              <a:t> </a:t>
            </a:r>
            <a:r>
              <a:rPr lang="en-GB" sz="2200" dirty="0" err="1"/>
              <a:t>juist</a:t>
            </a:r>
            <a:r>
              <a:rPr lang="en-GB" sz="2200" dirty="0"/>
              <a:t> minder</a:t>
            </a:r>
          </a:p>
          <a:p>
            <a:pPr marL="0" indent="0">
              <a:lnSpc>
                <a:spcPct val="100000"/>
              </a:lnSpc>
              <a:spcBef>
                <a:spcPts val="0"/>
              </a:spcBef>
              <a:defRPr/>
            </a:pPr>
            <a:endParaRPr lang="en-GB" sz="2200" dirty="0"/>
          </a:p>
          <a:p>
            <a:pPr>
              <a:lnSpc>
                <a:spcPct val="100000"/>
              </a:lnSpc>
              <a:spcBef>
                <a:spcPts val="0"/>
              </a:spcBef>
              <a:buFont typeface="Arial" panose="020B0604020202020204" pitchFamily="34" charset="0"/>
              <a:buChar char="•"/>
              <a:defRPr/>
            </a:pPr>
            <a:r>
              <a:rPr lang="en-GB" sz="2200" dirty="0"/>
              <a:t>Het </a:t>
            </a:r>
            <a:r>
              <a:rPr lang="en-GB" sz="2200" dirty="0" err="1"/>
              <a:t>moeilijk</a:t>
            </a:r>
            <a:r>
              <a:rPr lang="en-GB" sz="2200" dirty="0"/>
              <a:t> is </a:t>
            </a:r>
            <a:r>
              <a:rPr lang="en-GB" sz="2200" dirty="0" err="1"/>
              <a:t>leerlingen</a:t>
            </a:r>
            <a:r>
              <a:rPr lang="en-GB" sz="2200" dirty="0"/>
              <a:t> </a:t>
            </a:r>
            <a:r>
              <a:rPr lang="en-GB" sz="2200" dirty="0" err="1"/>
              <a:t>te</a:t>
            </a:r>
            <a:r>
              <a:rPr lang="en-GB" sz="2200" dirty="0"/>
              <a:t> </a:t>
            </a:r>
            <a:r>
              <a:rPr lang="en-GB" sz="2200" dirty="0" err="1"/>
              <a:t>enthousiasmeren</a:t>
            </a:r>
            <a:r>
              <a:rPr lang="en-GB" sz="2200" dirty="0"/>
              <a:t> </a:t>
            </a:r>
            <a:r>
              <a:rPr lang="en-GB" sz="2200" dirty="0" err="1"/>
              <a:t>voor</a:t>
            </a:r>
            <a:r>
              <a:rPr lang="en-GB" sz="2200" dirty="0"/>
              <a:t> online lessen</a:t>
            </a:r>
          </a:p>
          <a:p>
            <a:pPr marL="0" indent="0">
              <a:lnSpc>
                <a:spcPct val="100000"/>
              </a:lnSpc>
              <a:spcBef>
                <a:spcPts val="0"/>
              </a:spcBef>
              <a:defRPr/>
            </a:pPr>
            <a:endParaRPr lang="en-GB" sz="2200" dirty="0"/>
          </a:p>
          <a:p>
            <a:pPr marL="457200" indent="-457200">
              <a:buFontTx/>
              <a:buChar char="-"/>
              <a:defRPr/>
            </a:pPr>
            <a:endParaRPr lang="en-GB" dirty="0"/>
          </a:p>
        </p:txBody>
      </p:sp>
      <p:pic>
        <p:nvPicPr>
          <p:cNvPr id="4" name="Afbeelding 3" descr="Afbeelding met tekst, illustratie&#10;&#10;Automatisch gegenereerde beschrijving">
            <a:extLst>
              <a:ext uri="{FF2B5EF4-FFF2-40B4-BE49-F238E27FC236}">
                <a16:creationId xmlns:a16="http://schemas.microsoft.com/office/drawing/2014/main" id="{68DCC0D7-42EA-408E-99BF-0039E545C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48" y="2132857"/>
            <a:ext cx="1819199" cy="3312368"/>
          </a:xfrm>
          <a:prstGeom prst="rect">
            <a:avLst/>
          </a:prstGeom>
        </p:spPr>
      </p:pic>
    </p:spTree>
    <p:extLst>
      <p:ext uri="{BB962C8B-B14F-4D97-AF65-F5344CB8AC3E}">
        <p14:creationId xmlns:p14="http://schemas.microsoft.com/office/powerpoint/2010/main" val="344981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Geleerde</a:t>
            </a:r>
            <a:r>
              <a:rPr lang="en-GB" altLang="nl-NL" sz="3000" dirty="0"/>
              <a:t> lessen</a:t>
            </a:r>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1" y="1825625"/>
            <a:ext cx="5023470" cy="4667250"/>
          </a:xfrm>
        </p:spPr>
        <p:txBody>
          <a:bodyPr/>
          <a:lstStyle/>
          <a:p>
            <a:pPr marL="0" indent="0">
              <a:lnSpc>
                <a:spcPct val="100000"/>
              </a:lnSpc>
              <a:spcBef>
                <a:spcPts val="0"/>
              </a:spcBef>
              <a:defRPr/>
            </a:pPr>
            <a:r>
              <a:rPr lang="en-GB" sz="2200" dirty="0" err="1"/>
              <a:t>Docenten</a:t>
            </a:r>
            <a:r>
              <a:rPr lang="en-GB" sz="2200" dirty="0"/>
              <a:t> </a:t>
            </a:r>
            <a:r>
              <a:rPr lang="en-GB" sz="2200" dirty="0" err="1"/>
              <a:t>gaven</a:t>
            </a:r>
            <a:r>
              <a:rPr lang="en-GB" sz="2200" dirty="0"/>
              <a:t> </a:t>
            </a:r>
            <a:r>
              <a:rPr lang="en-GB" sz="2200" dirty="0" err="1"/>
              <a:t>o.a.</a:t>
            </a:r>
            <a:r>
              <a:rPr lang="en-GB" sz="2200" dirty="0"/>
              <a:t> </a:t>
            </a:r>
            <a:r>
              <a:rPr lang="en-GB" sz="2200" dirty="0" err="1"/>
              <a:t>aan</a:t>
            </a:r>
            <a:r>
              <a:rPr lang="en-GB" sz="2200" dirty="0"/>
              <a:t> de </a:t>
            </a:r>
            <a:r>
              <a:rPr lang="en-GB" sz="2200" dirty="0" err="1"/>
              <a:t>volgende</a:t>
            </a:r>
            <a:r>
              <a:rPr lang="en-GB" sz="2200" dirty="0"/>
              <a:t> </a:t>
            </a:r>
            <a:r>
              <a:rPr lang="en-GB" sz="2200" dirty="0" err="1"/>
              <a:t>dingen</a:t>
            </a:r>
            <a:r>
              <a:rPr lang="en-GB" sz="2200" dirty="0"/>
              <a:t> </a:t>
            </a:r>
            <a:r>
              <a:rPr lang="en-GB" sz="2200" dirty="0" err="1"/>
              <a:t>te</a:t>
            </a:r>
            <a:r>
              <a:rPr lang="en-GB" sz="2200" dirty="0"/>
              <a:t> </a:t>
            </a:r>
            <a:r>
              <a:rPr lang="en-GB" sz="2200" dirty="0" err="1"/>
              <a:t>willen</a:t>
            </a:r>
            <a:r>
              <a:rPr lang="en-GB" sz="2200" dirty="0"/>
              <a:t> </a:t>
            </a:r>
            <a:r>
              <a:rPr lang="en-GB" sz="2200" dirty="0" err="1"/>
              <a:t>behouden</a:t>
            </a:r>
            <a:r>
              <a:rPr lang="en-GB" sz="2200" dirty="0"/>
              <a:t> in </a:t>
            </a:r>
            <a:r>
              <a:rPr lang="en-GB" sz="2200" dirty="0" err="1"/>
              <a:t>hun</a:t>
            </a:r>
            <a:r>
              <a:rPr lang="en-GB" sz="2200" dirty="0"/>
              <a:t> </a:t>
            </a:r>
            <a:r>
              <a:rPr lang="en-GB" sz="2200" dirty="0" err="1"/>
              <a:t>onderwijs</a:t>
            </a:r>
            <a:r>
              <a:rPr lang="en-GB" sz="2200" dirty="0"/>
              <a:t>:</a:t>
            </a:r>
          </a:p>
          <a:p>
            <a:pPr marL="0" indent="0">
              <a:lnSpc>
                <a:spcPct val="100000"/>
              </a:lnSpc>
              <a:spcBef>
                <a:spcPts val="0"/>
              </a:spcBef>
              <a:defRPr/>
            </a:pPr>
            <a:endParaRPr lang="en-GB" sz="2200" dirty="0"/>
          </a:p>
          <a:p>
            <a:pPr>
              <a:lnSpc>
                <a:spcPct val="100000"/>
              </a:lnSpc>
              <a:spcBef>
                <a:spcPts val="0"/>
              </a:spcBef>
              <a:buFontTx/>
              <a:buChar char="-"/>
              <a:defRPr/>
            </a:pPr>
            <a:r>
              <a:rPr lang="en-GB" sz="2200" dirty="0" err="1"/>
              <a:t>Tijd</a:t>
            </a:r>
            <a:r>
              <a:rPr lang="en-GB" sz="2200" dirty="0"/>
              <a:t> </a:t>
            </a:r>
            <a:r>
              <a:rPr lang="en-GB" sz="2200" dirty="0" err="1"/>
              <a:t>voor</a:t>
            </a:r>
            <a:r>
              <a:rPr lang="en-GB" sz="2200" dirty="0"/>
              <a:t> </a:t>
            </a:r>
            <a:r>
              <a:rPr lang="en-GB" sz="2200" dirty="0" err="1"/>
              <a:t>individuele</a:t>
            </a:r>
            <a:r>
              <a:rPr lang="en-GB" sz="2200" dirty="0"/>
              <a:t> </a:t>
            </a:r>
            <a:r>
              <a:rPr lang="en-GB" sz="2200" dirty="0" err="1"/>
              <a:t>gesprekken</a:t>
            </a:r>
            <a:r>
              <a:rPr lang="en-GB" sz="2200" dirty="0"/>
              <a:t> </a:t>
            </a:r>
            <a:r>
              <a:rPr lang="en-GB" sz="2200" dirty="0" err="1"/>
              <a:t>en</a:t>
            </a:r>
            <a:r>
              <a:rPr lang="en-GB" sz="2200" dirty="0"/>
              <a:t> feedback</a:t>
            </a:r>
          </a:p>
          <a:p>
            <a:pPr>
              <a:lnSpc>
                <a:spcPct val="100000"/>
              </a:lnSpc>
              <a:spcBef>
                <a:spcPts val="0"/>
              </a:spcBef>
              <a:buFontTx/>
              <a:buChar char="-"/>
              <a:defRPr/>
            </a:pPr>
            <a:r>
              <a:rPr lang="en-GB" sz="2200" dirty="0" err="1"/>
              <a:t>Stimuleren</a:t>
            </a:r>
            <a:r>
              <a:rPr lang="en-GB" sz="2200" dirty="0"/>
              <a:t> van de </a:t>
            </a:r>
            <a:r>
              <a:rPr lang="en-GB" sz="2200" dirty="0" err="1"/>
              <a:t>eigenaarschap</a:t>
            </a:r>
            <a:r>
              <a:rPr lang="en-GB" sz="2200" dirty="0"/>
              <a:t> van </a:t>
            </a:r>
            <a:r>
              <a:rPr lang="en-GB" sz="2200" dirty="0" err="1"/>
              <a:t>leerlingen</a:t>
            </a:r>
            <a:r>
              <a:rPr lang="en-GB" sz="2200" dirty="0"/>
              <a:t> </a:t>
            </a:r>
            <a:r>
              <a:rPr lang="en-GB" sz="2200" dirty="0">
                <a:sym typeface="Wingdings" panose="05000000000000000000" pitchFamily="2" charset="2"/>
              </a:rPr>
              <a:t> </a:t>
            </a:r>
            <a:r>
              <a:rPr lang="en-GB" sz="2200" dirty="0" err="1">
                <a:sym typeface="Wingdings" panose="05000000000000000000" pitchFamily="2" charset="2"/>
              </a:rPr>
              <a:t>v.b.</a:t>
            </a:r>
            <a:r>
              <a:rPr lang="en-GB" sz="2200" dirty="0">
                <a:sym typeface="Wingdings" panose="05000000000000000000" pitchFamily="2" charset="2"/>
              </a:rPr>
              <a:t> </a:t>
            </a:r>
            <a:r>
              <a:rPr lang="en-GB" sz="2200" dirty="0" err="1">
                <a:sym typeface="Wingdings" panose="05000000000000000000" pitchFamily="2" charset="2"/>
              </a:rPr>
              <a:t>leerdoelen</a:t>
            </a:r>
            <a:r>
              <a:rPr lang="en-GB" sz="2200" dirty="0">
                <a:sym typeface="Wingdings" panose="05000000000000000000" pitchFamily="2" charset="2"/>
              </a:rPr>
              <a:t> magister</a:t>
            </a:r>
            <a:endParaRPr lang="en-GB" sz="2200" dirty="0"/>
          </a:p>
          <a:p>
            <a:pPr>
              <a:lnSpc>
                <a:spcPct val="100000"/>
              </a:lnSpc>
              <a:spcBef>
                <a:spcPts val="0"/>
              </a:spcBef>
              <a:buFontTx/>
              <a:buChar char="-"/>
              <a:defRPr/>
            </a:pPr>
            <a:r>
              <a:rPr lang="en-GB" sz="2200" dirty="0"/>
              <a:t>Meer </a:t>
            </a:r>
            <a:r>
              <a:rPr lang="en-GB" sz="2200" dirty="0" err="1"/>
              <a:t>inzetten</a:t>
            </a:r>
            <a:r>
              <a:rPr lang="en-GB" sz="2200" dirty="0"/>
              <a:t> van online </a:t>
            </a:r>
            <a:r>
              <a:rPr lang="en-GB" sz="2200" dirty="0" err="1"/>
              <a:t>lesgeven</a:t>
            </a:r>
            <a:r>
              <a:rPr lang="en-GB" sz="2200" dirty="0"/>
              <a:t>/tools </a:t>
            </a:r>
            <a:r>
              <a:rPr lang="en-GB" sz="2200" dirty="0" err="1"/>
              <a:t>voor</a:t>
            </a:r>
            <a:r>
              <a:rPr lang="en-GB" sz="2200" dirty="0"/>
              <a:t> FE</a:t>
            </a:r>
          </a:p>
        </p:txBody>
      </p:sp>
      <p:pic>
        <p:nvPicPr>
          <p:cNvPr id="2" name="Afbeelding 1">
            <a:extLst>
              <a:ext uri="{FF2B5EF4-FFF2-40B4-BE49-F238E27FC236}">
                <a16:creationId xmlns:a16="http://schemas.microsoft.com/office/drawing/2014/main" id="{4F404789-6B2C-45DC-AB8F-6F5C4DB5CA03}"/>
              </a:ext>
            </a:extLst>
          </p:cNvPr>
          <p:cNvPicPr>
            <a:picLocks noChangeAspect="1"/>
          </p:cNvPicPr>
          <p:nvPr/>
        </p:nvPicPr>
        <p:blipFill>
          <a:blip r:embed="rId3"/>
          <a:stretch>
            <a:fillRect/>
          </a:stretch>
        </p:blipFill>
        <p:spPr>
          <a:xfrm>
            <a:off x="5616403" y="2276872"/>
            <a:ext cx="3207306" cy="3240360"/>
          </a:xfrm>
          <a:prstGeom prst="rect">
            <a:avLst/>
          </a:prstGeom>
        </p:spPr>
      </p:pic>
    </p:spTree>
    <p:extLst>
      <p:ext uri="{BB962C8B-B14F-4D97-AF65-F5344CB8AC3E}">
        <p14:creationId xmlns:p14="http://schemas.microsoft.com/office/powerpoint/2010/main" val="25656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dirty="0" err="1"/>
              <a:t>Vragen</a:t>
            </a:r>
            <a:r>
              <a:rPr lang="en-GB" altLang="nl-NL" sz="3000" dirty="0"/>
              <a:t> of </a:t>
            </a:r>
            <a:r>
              <a:rPr lang="en-GB" altLang="nl-NL" sz="3000" dirty="0" err="1"/>
              <a:t>opmerkingen</a:t>
            </a:r>
            <a:r>
              <a:rPr lang="en-GB" altLang="nl-NL" sz="3000" dirty="0"/>
              <a:t>?</a:t>
            </a:r>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825625"/>
            <a:ext cx="7885113" cy="4667250"/>
          </a:xfrm>
        </p:spPr>
        <p:txBody>
          <a:bodyPr/>
          <a:lstStyle/>
          <a:p>
            <a:pPr marL="0" indent="0">
              <a:lnSpc>
                <a:spcPct val="100000"/>
              </a:lnSpc>
              <a:spcBef>
                <a:spcPts val="0"/>
              </a:spcBef>
              <a:defRPr/>
            </a:pPr>
            <a:r>
              <a:rPr lang="en-GB" sz="2200" dirty="0" err="1"/>
              <a:t>Zijn</a:t>
            </a:r>
            <a:r>
              <a:rPr lang="en-GB" sz="2200" dirty="0"/>
              <a:t> </a:t>
            </a:r>
            <a:r>
              <a:rPr lang="en-GB" sz="2200" dirty="0" err="1"/>
              <a:t>er</a:t>
            </a:r>
            <a:r>
              <a:rPr lang="en-GB" sz="2200" dirty="0"/>
              <a:t> </a:t>
            </a:r>
            <a:r>
              <a:rPr lang="en-GB" sz="2200" dirty="0" err="1"/>
              <a:t>nog</a:t>
            </a:r>
            <a:r>
              <a:rPr lang="en-GB" sz="2200" dirty="0"/>
              <a:t> </a:t>
            </a:r>
            <a:r>
              <a:rPr lang="en-GB" sz="2200" dirty="0" err="1"/>
              <a:t>vragen</a:t>
            </a:r>
            <a:r>
              <a:rPr lang="en-GB" sz="2200" dirty="0"/>
              <a:t>/</a:t>
            </a:r>
            <a:r>
              <a:rPr lang="en-GB" sz="2200" dirty="0" err="1"/>
              <a:t>opmerkingen</a:t>
            </a:r>
            <a:r>
              <a:rPr lang="en-GB" sz="2200" dirty="0"/>
              <a:t> over de </a:t>
            </a:r>
            <a:r>
              <a:rPr lang="en-GB" sz="2200" dirty="0" err="1"/>
              <a:t>onderzoeksresultaten</a:t>
            </a:r>
            <a:r>
              <a:rPr lang="en-GB" sz="2200" dirty="0"/>
              <a:t>?</a:t>
            </a:r>
          </a:p>
        </p:txBody>
      </p:sp>
      <p:pic>
        <p:nvPicPr>
          <p:cNvPr id="2" name="Afbeelding 1">
            <a:hlinkClick r:id="rId3"/>
            <a:extLst>
              <a:ext uri="{FF2B5EF4-FFF2-40B4-BE49-F238E27FC236}">
                <a16:creationId xmlns:a16="http://schemas.microsoft.com/office/drawing/2014/main" id="{B5F73AFB-F6BB-437D-B517-2FDB2D89C32B}"/>
              </a:ext>
            </a:extLst>
          </p:cNvPr>
          <p:cNvPicPr>
            <a:picLocks noChangeAspect="1"/>
          </p:cNvPicPr>
          <p:nvPr/>
        </p:nvPicPr>
        <p:blipFill>
          <a:blip r:embed="rId4"/>
          <a:stretch>
            <a:fillRect/>
          </a:stretch>
        </p:blipFill>
        <p:spPr>
          <a:xfrm>
            <a:off x="827584" y="2348880"/>
            <a:ext cx="6958694" cy="3914266"/>
          </a:xfrm>
          <a:prstGeom prst="rect">
            <a:avLst/>
          </a:prstGeom>
        </p:spPr>
      </p:pic>
    </p:spTree>
    <p:extLst>
      <p:ext uri="{BB962C8B-B14F-4D97-AF65-F5344CB8AC3E}">
        <p14:creationId xmlns:p14="http://schemas.microsoft.com/office/powerpoint/2010/main" val="4016226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a:extLst>
              <a:ext uri="{FF2B5EF4-FFF2-40B4-BE49-F238E27FC236}">
                <a16:creationId xmlns:a16="http://schemas.microsoft.com/office/drawing/2014/main" id="{64D165DB-3E8B-42E9-8CB2-63C0E50BDA0F}"/>
              </a:ext>
            </a:extLst>
          </p:cNvPr>
          <p:cNvSpPr>
            <a:spLocks noGrp="1" noChangeArrowheads="1"/>
          </p:cNvSpPr>
          <p:nvPr>
            <p:ph type="title"/>
          </p:nvPr>
        </p:nvSpPr>
        <p:spPr>
          <a:xfrm>
            <a:off x="730250" y="2390775"/>
            <a:ext cx="7764463" cy="990600"/>
          </a:xfrm>
        </p:spPr>
        <p:txBody>
          <a:bodyPr/>
          <a:lstStyle/>
          <a:p>
            <a:pPr algn="ctr"/>
            <a:r>
              <a:rPr lang="en-GB" altLang="en-US" sz="4000" b="1" dirty="0" err="1"/>
              <a:t>Uitwisseling</a:t>
            </a:r>
            <a:endParaRPr lang="en-GB" altLang="en-US" sz="4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73EF175-B3A1-4124-AD06-9939F461EDEF}"/>
              </a:ext>
            </a:extLst>
          </p:cNvPr>
          <p:cNvSpPr>
            <a:spLocks noGrp="1" noChangeArrowheads="1"/>
          </p:cNvSpPr>
          <p:nvPr>
            <p:ph type="title"/>
          </p:nvPr>
        </p:nvSpPr>
        <p:spPr/>
        <p:txBody>
          <a:bodyPr/>
          <a:lstStyle/>
          <a:p>
            <a:r>
              <a:rPr lang="en-GB" altLang="en-US" sz="3000" dirty="0"/>
              <a:t>In </a:t>
            </a:r>
            <a:r>
              <a:rPr lang="en-GB" altLang="en-US" sz="3000" dirty="0" err="1"/>
              <a:t>subkanalen</a:t>
            </a:r>
            <a:r>
              <a:rPr lang="en-GB" altLang="en-US" sz="3000" dirty="0"/>
              <a:t> </a:t>
            </a:r>
            <a:r>
              <a:rPr lang="en-GB" altLang="en-US" sz="3000" dirty="0" err="1"/>
              <a:t>vergaderen</a:t>
            </a:r>
            <a:endParaRPr lang="en-GB" altLang="en-US" sz="3000" dirty="0"/>
          </a:p>
        </p:txBody>
      </p:sp>
      <p:sp>
        <p:nvSpPr>
          <p:cNvPr id="74756" name="Tijdelijke aanduiding voor inhoud 2">
            <a:extLst>
              <a:ext uri="{FF2B5EF4-FFF2-40B4-BE49-F238E27FC236}">
                <a16:creationId xmlns:a16="http://schemas.microsoft.com/office/drawing/2014/main" id="{AA143C0F-4D8C-4DF7-8546-95EB3128B2CD}"/>
              </a:ext>
            </a:extLst>
          </p:cNvPr>
          <p:cNvSpPr txBox="1">
            <a:spLocks noChangeArrowheads="1"/>
          </p:cNvSpPr>
          <p:nvPr/>
        </p:nvSpPr>
        <p:spPr bwMode="auto">
          <a:xfrm>
            <a:off x="628650" y="1689100"/>
            <a:ext cx="788511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5000"/>
              </a:lnSpc>
              <a:spcBef>
                <a:spcPts val="1425"/>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5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endParaRPr lang="en-US" altLang="en-US"/>
          </a:p>
        </p:txBody>
      </p:sp>
      <p:sp>
        <p:nvSpPr>
          <p:cNvPr id="6" name="Tekstvak 5">
            <a:extLst>
              <a:ext uri="{FF2B5EF4-FFF2-40B4-BE49-F238E27FC236}">
                <a16:creationId xmlns:a16="http://schemas.microsoft.com/office/drawing/2014/main" id="{96C85A93-9748-4DCD-BE9C-1AEE1EC930BF}"/>
              </a:ext>
            </a:extLst>
          </p:cNvPr>
          <p:cNvSpPr txBox="1"/>
          <p:nvPr/>
        </p:nvSpPr>
        <p:spPr>
          <a:xfrm>
            <a:off x="628650" y="1690688"/>
            <a:ext cx="7886700" cy="4493538"/>
          </a:xfrm>
          <a:prstGeom prst="rect">
            <a:avLst/>
          </a:prstGeom>
          <a:noFill/>
        </p:spPr>
        <p:txBody>
          <a:bodyPr>
            <a:spAutoFit/>
          </a:bodyPr>
          <a:lstStyle/>
          <a:p>
            <a:pPr eaLnBrk="1">
              <a:buClr>
                <a:srgbClr val="000000"/>
              </a:buClr>
              <a:buSzPct val="100000"/>
              <a:buFont typeface="Times New Roman" panose="02020603050405020304" pitchFamily="18" charset="0"/>
              <a:buNone/>
              <a:defRPr/>
            </a:pPr>
            <a:r>
              <a:rPr lang="nl-NL" altLang="nl-NL" sz="2200" dirty="0">
                <a:latin typeface="+mj-lt"/>
              </a:rPr>
              <a:t>Opdracht:</a:t>
            </a:r>
          </a:p>
          <a:p>
            <a:pPr eaLnBrk="1">
              <a:buClr>
                <a:srgbClr val="000000"/>
              </a:buClr>
              <a:buSzPct val="100000"/>
              <a:defRPr/>
            </a:pPr>
            <a:endParaRPr lang="nl-NL" altLang="nl-NL" sz="2200" dirty="0">
              <a:latin typeface="+mj-lt"/>
            </a:endParaRPr>
          </a:p>
          <a:p>
            <a:pPr marL="342900" indent="-342900" eaLnBrk="1">
              <a:buClr>
                <a:srgbClr val="000000"/>
              </a:buClr>
              <a:buSzPct val="100000"/>
              <a:buFontTx/>
              <a:buChar char="-"/>
              <a:defRPr/>
            </a:pPr>
            <a:r>
              <a:rPr lang="nl-NL" altLang="nl-NL" sz="2200" dirty="0">
                <a:latin typeface="+mj-lt"/>
              </a:rPr>
              <a:t>Ga naar je </a:t>
            </a:r>
            <a:r>
              <a:rPr lang="nl-NL" altLang="nl-NL" sz="2200" dirty="0" err="1">
                <a:latin typeface="+mj-lt"/>
              </a:rPr>
              <a:t>subkanaal</a:t>
            </a:r>
            <a:r>
              <a:rPr lang="nl-NL" altLang="nl-NL" sz="2200" dirty="0">
                <a:latin typeface="+mj-lt"/>
              </a:rPr>
              <a:t> en start/neem deel aan de vergadering</a:t>
            </a:r>
          </a:p>
          <a:p>
            <a:pPr marL="342900" indent="-342900" eaLnBrk="1">
              <a:buClr>
                <a:srgbClr val="000000"/>
              </a:buClr>
              <a:buSzPct val="100000"/>
              <a:buFontTx/>
              <a:buChar char="-"/>
              <a:defRPr/>
            </a:pPr>
            <a:r>
              <a:rPr lang="nl-NL" altLang="nl-NL" sz="2200" dirty="0">
                <a:latin typeface="+mj-lt"/>
              </a:rPr>
              <a:t>Wissel (inspirerende) online FE voorbeelden uit</a:t>
            </a:r>
          </a:p>
          <a:p>
            <a:pPr marL="342900" indent="-342900" eaLnBrk="1">
              <a:buClr>
                <a:srgbClr val="000000"/>
              </a:buClr>
              <a:buSzPct val="100000"/>
              <a:buFont typeface="Arial" panose="020B0604020202020204" pitchFamily="34" charset="0"/>
              <a:buChar char="•"/>
              <a:defRPr/>
            </a:pPr>
            <a:r>
              <a:rPr lang="nl-NL" altLang="nl-NL" sz="2200" dirty="0">
                <a:latin typeface="+mj-lt"/>
              </a:rPr>
              <a:t>Hoe heb jij online FE ingezet? </a:t>
            </a:r>
          </a:p>
          <a:p>
            <a:pPr marL="342900" indent="-342900" eaLnBrk="1">
              <a:buClr>
                <a:srgbClr val="000000"/>
              </a:buClr>
              <a:buSzPct val="100000"/>
              <a:buFont typeface="Arial" panose="020B0604020202020204" pitchFamily="34" charset="0"/>
              <a:buChar char="•"/>
              <a:defRPr/>
            </a:pPr>
            <a:r>
              <a:rPr lang="nl-NL" altLang="nl-NL" sz="2200" dirty="0">
                <a:latin typeface="+mj-lt"/>
              </a:rPr>
              <a:t>Of hoe heb je anderen dat zien/horen doen?</a:t>
            </a:r>
          </a:p>
          <a:p>
            <a:pPr marL="342900" indent="-342900" eaLnBrk="1">
              <a:buClr>
                <a:srgbClr val="000000"/>
              </a:buClr>
              <a:buSzPct val="100000"/>
              <a:buFontTx/>
              <a:buChar char="-"/>
              <a:defRPr/>
            </a:pPr>
            <a:r>
              <a:rPr lang="nl-NL" altLang="nl-NL" sz="2200" dirty="0">
                <a:latin typeface="+mj-lt"/>
              </a:rPr>
              <a:t>Noteer in een notendop jullie voorbeelden op de Padlet: </a:t>
            </a:r>
            <a:r>
              <a:rPr lang="nl-NL" altLang="nl-NL" sz="2200" dirty="0">
                <a:latin typeface="+mj-lt"/>
                <a:hlinkClick r:id="rId3">
                  <a:extLst>
                    <a:ext uri="{A12FA001-AC4F-418D-AE19-62706E023703}">
                      <ahyp:hlinkClr xmlns:ahyp="http://schemas.microsoft.com/office/drawing/2018/hyperlinkcolor" val="tx"/>
                    </a:ext>
                  </a:extLst>
                </a:hlinkClick>
              </a:rPr>
              <a:t>https://padlet.com/FE_Leernetwerk/3npq6c84byf27xph</a:t>
            </a:r>
            <a:r>
              <a:rPr lang="nl-NL" altLang="nl-NL" sz="2200" dirty="0">
                <a:latin typeface="+mj-lt"/>
              </a:rPr>
              <a:t> </a:t>
            </a:r>
          </a:p>
          <a:p>
            <a:pPr marL="342900" indent="-342900" eaLnBrk="1">
              <a:buClr>
                <a:srgbClr val="000000"/>
              </a:buClr>
              <a:buSzPct val="100000"/>
              <a:buFontTx/>
              <a:buChar char="-"/>
              <a:defRPr/>
            </a:pPr>
            <a:r>
              <a:rPr lang="nl-NL" altLang="nl-NL" sz="2200" b="1" dirty="0">
                <a:latin typeface="+mj-lt"/>
              </a:rPr>
              <a:t>! Na 15/20 min. weer gezamenlijk terug naar het hoofdkanaal (16:35 uiterlijk)</a:t>
            </a:r>
          </a:p>
          <a:p>
            <a:pPr marL="342900" indent="-342900" eaLnBrk="1">
              <a:buClr>
                <a:srgbClr val="000000"/>
              </a:buClr>
              <a:buSzPct val="100000"/>
              <a:buFontTx/>
              <a:buChar char="-"/>
              <a:defRPr/>
            </a:pPr>
            <a:endParaRPr lang="nl-NL" altLang="nl-NL" sz="2200" dirty="0">
              <a:latin typeface="+mj-lt"/>
            </a:endParaRPr>
          </a:p>
          <a:p>
            <a:pPr marL="342900" indent="-342900" eaLnBrk="1">
              <a:buClr>
                <a:srgbClr val="000000"/>
              </a:buClr>
              <a:buSzPct val="100000"/>
              <a:buFontTx/>
              <a:buChar char="-"/>
              <a:defRPr/>
            </a:pPr>
            <a:endParaRPr lang="nl-NL" altLang="nl-NL" sz="2200" dirty="0">
              <a:latin typeface="+mj-lt"/>
            </a:endParaRPr>
          </a:p>
          <a:p>
            <a:pPr eaLnBrk="1">
              <a:buClr>
                <a:srgbClr val="000000"/>
              </a:buClr>
              <a:buSzPct val="100000"/>
              <a:defRPr/>
            </a:pPr>
            <a:endParaRPr lang="nl-NL" altLang="nl-NL" sz="2200" dirty="0">
              <a:latin typeface="+mj-lt"/>
            </a:endParaRPr>
          </a:p>
        </p:txBody>
      </p:sp>
      <p:pic>
        <p:nvPicPr>
          <p:cNvPr id="9" name="Picture 2" descr="QR-code voor deze padlet">
            <a:extLst>
              <a:ext uri="{FF2B5EF4-FFF2-40B4-BE49-F238E27FC236}">
                <a16:creationId xmlns:a16="http://schemas.microsoft.com/office/drawing/2014/main" id="{A5EAD421-F664-402A-B2B9-671858882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957628"/>
            <a:ext cx="1484784" cy="14847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69441FB6-B018-4C45-91EC-A2449AC3B035}"/>
              </a:ext>
            </a:extLst>
          </p:cNvPr>
          <p:cNvSpPr>
            <a:spLocks noGrp="1" noChangeArrowheads="1"/>
          </p:cNvSpPr>
          <p:nvPr>
            <p:ph type="title"/>
          </p:nvPr>
        </p:nvSpPr>
        <p:spPr>
          <a:xfrm>
            <a:off x="628650" y="365125"/>
            <a:ext cx="7886700" cy="1325563"/>
          </a:xfrm>
        </p:spPr>
        <p:txBody>
          <a:bodyPr/>
          <a:lstStyle/>
          <a:p>
            <a:pPr eaLnBrk="1" hangingPunct="1"/>
            <a:r>
              <a:rPr lang="en-GB" altLang="nl-NL" sz="3000"/>
              <a:t>Welkom</a:t>
            </a:r>
          </a:p>
        </p:txBody>
      </p:sp>
      <p:sp>
        <p:nvSpPr>
          <p:cNvPr id="2" name="Tekstvak 1">
            <a:extLst>
              <a:ext uri="{FF2B5EF4-FFF2-40B4-BE49-F238E27FC236}">
                <a16:creationId xmlns:a16="http://schemas.microsoft.com/office/drawing/2014/main" id="{FF16FFF9-5948-413C-8F66-9839B2AC5800}"/>
              </a:ext>
            </a:extLst>
          </p:cNvPr>
          <p:cNvSpPr txBox="1"/>
          <p:nvPr/>
        </p:nvSpPr>
        <p:spPr>
          <a:xfrm>
            <a:off x="628650" y="1690688"/>
            <a:ext cx="7886700" cy="2462212"/>
          </a:xfrm>
          <a:prstGeom prst="rect">
            <a:avLst/>
          </a:prstGeom>
          <a:noFill/>
        </p:spPr>
        <p:txBody>
          <a:bodyPr>
            <a:spAutoFit/>
          </a:bodyPr>
          <a:lstStyle/>
          <a:p>
            <a:pPr eaLnBrk="1">
              <a:buClr>
                <a:srgbClr val="000000"/>
              </a:buClr>
              <a:buSzPct val="100000"/>
              <a:buFont typeface="Times New Roman" panose="02020603050405020304" pitchFamily="18" charset="0"/>
              <a:buNone/>
              <a:defRPr/>
            </a:pPr>
            <a:r>
              <a:rPr lang="nl-NL" altLang="nl-NL" sz="2200" b="1" dirty="0">
                <a:latin typeface="+mj-lt"/>
              </a:rPr>
              <a:t>Wie ben ik?</a:t>
            </a:r>
          </a:p>
          <a:p>
            <a:pPr eaLnBrk="1">
              <a:buClr>
                <a:srgbClr val="000000"/>
              </a:buClr>
              <a:buSzPct val="100000"/>
              <a:buFont typeface="Times New Roman" panose="02020603050405020304" pitchFamily="18" charset="0"/>
              <a:buNone/>
              <a:defRPr/>
            </a:pPr>
            <a:endParaRPr lang="nl-NL" altLang="nl-NL" sz="2200" b="1" dirty="0">
              <a:latin typeface="+mj-lt"/>
            </a:endParaRPr>
          </a:p>
          <a:p>
            <a:pPr eaLnBrk="1">
              <a:buClr>
                <a:srgbClr val="000000"/>
              </a:buClr>
              <a:buSzPct val="100000"/>
              <a:buFont typeface="Times New Roman" panose="02020603050405020304" pitchFamily="18" charset="0"/>
              <a:buNone/>
              <a:defRPr/>
            </a:pPr>
            <a:r>
              <a:rPr lang="nl-NL" altLang="nl-NL" sz="2200" i="1" dirty="0">
                <a:latin typeface="+mj-lt"/>
              </a:rPr>
              <a:t>Marijke Veugen</a:t>
            </a:r>
          </a:p>
          <a:p>
            <a:pPr marL="285750" indent="-285750" eaLnBrk="1">
              <a:buClr>
                <a:srgbClr val="000000"/>
              </a:buClr>
              <a:buSzPct val="100000"/>
              <a:buFont typeface="Arial" panose="020B0604020202020204" pitchFamily="34" charset="0"/>
              <a:buChar char="•"/>
              <a:defRPr/>
            </a:pPr>
            <a:r>
              <a:rPr lang="nl-NL" altLang="nl-NL" sz="2200" dirty="0">
                <a:latin typeface="+mj-lt"/>
              </a:rPr>
              <a:t>PhD Wageningen Universiteit </a:t>
            </a:r>
            <a:r>
              <a:rPr lang="nl-NL" altLang="nl-NL" sz="2200" dirty="0">
                <a:latin typeface="+mj-lt"/>
                <a:sym typeface="Wingdings" panose="05000000000000000000" pitchFamily="2" charset="2"/>
              </a:rPr>
              <a:t> formatief evalueren (FE)</a:t>
            </a:r>
          </a:p>
          <a:p>
            <a:pPr marL="285750" indent="-285750" eaLnBrk="1">
              <a:buClr>
                <a:srgbClr val="000000"/>
              </a:buClr>
              <a:buSzPct val="100000"/>
              <a:buFont typeface="Arial" panose="020B0604020202020204" pitchFamily="34" charset="0"/>
              <a:buChar char="•"/>
              <a:defRPr/>
            </a:pPr>
            <a:r>
              <a:rPr lang="nl-NL" altLang="nl-NL" sz="2200" dirty="0">
                <a:latin typeface="+mj-lt"/>
                <a:sym typeface="Wingdings" panose="05000000000000000000" pitchFamily="2" charset="2"/>
              </a:rPr>
              <a:t>Leernetwerk FE  13 scholen, +/- 100 docenten</a:t>
            </a:r>
          </a:p>
          <a:p>
            <a:pPr marL="285750" indent="-285750" eaLnBrk="1">
              <a:buClr>
                <a:srgbClr val="000000"/>
              </a:buClr>
              <a:buSzPct val="100000"/>
              <a:buFont typeface="Arial" panose="020B0604020202020204" pitchFamily="34" charset="0"/>
              <a:buChar char="•"/>
              <a:defRPr/>
            </a:pPr>
            <a:r>
              <a:rPr lang="nl-NL" altLang="nl-NL" sz="2200" dirty="0">
                <a:latin typeface="+mj-lt"/>
                <a:sym typeface="Wingdings" panose="05000000000000000000" pitchFamily="2" charset="2"/>
              </a:rPr>
              <a:t>ALPO + Onderwijskunde (MSc)  PO achtergrond</a:t>
            </a:r>
            <a:endParaRPr lang="nl-NL" altLang="nl-NL" sz="2200" dirty="0">
              <a:latin typeface="+mj-lt"/>
            </a:endParaRPr>
          </a:p>
          <a:p>
            <a:pPr eaLnBrk="1">
              <a:buClr>
                <a:srgbClr val="000000"/>
              </a:buClr>
              <a:buSzPct val="100000"/>
              <a:buFont typeface="Times New Roman" panose="02020603050405020304" pitchFamily="18" charset="0"/>
              <a:buNone/>
              <a:defRPr/>
            </a:pPr>
            <a:endParaRPr lang="nl-NL" altLang="nl-NL" sz="2200" dirty="0">
              <a:latin typeface="+mj-lt"/>
            </a:endParaRPr>
          </a:p>
        </p:txBody>
      </p:sp>
      <p:pic>
        <p:nvPicPr>
          <p:cNvPr id="6148" name="Afbeelding 3">
            <a:extLst>
              <a:ext uri="{FF2B5EF4-FFF2-40B4-BE49-F238E27FC236}">
                <a16:creationId xmlns:a16="http://schemas.microsoft.com/office/drawing/2014/main" id="{93C83902-60C8-491E-A845-86A837FEC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013325"/>
            <a:ext cx="41767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a:extLst>
              <a:ext uri="{FF2B5EF4-FFF2-40B4-BE49-F238E27FC236}">
                <a16:creationId xmlns:a16="http://schemas.microsoft.com/office/drawing/2014/main" id="{64D165DB-3E8B-42E9-8CB2-63C0E50BDA0F}"/>
              </a:ext>
            </a:extLst>
          </p:cNvPr>
          <p:cNvSpPr>
            <a:spLocks noGrp="1" noChangeArrowheads="1"/>
          </p:cNvSpPr>
          <p:nvPr>
            <p:ph type="title"/>
          </p:nvPr>
        </p:nvSpPr>
        <p:spPr>
          <a:xfrm>
            <a:off x="730250" y="2390775"/>
            <a:ext cx="7764463" cy="990600"/>
          </a:xfrm>
        </p:spPr>
        <p:txBody>
          <a:bodyPr/>
          <a:lstStyle/>
          <a:p>
            <a:pPr algn="ctr"/>
            <a:r>
              <a:rPr lang="en-GB" altLang="en-US" sz="4000" b="1" dirty="0" err="1"/>
              <a:t>Afsluiting</a:t>
            </a:r>
            <a:endParaRPr lang="en-GB" altLang="en-US" sz="4000" b="1" dirty="0"/>
          </a:p>
        </p:txBody>
      </p:sp>
    </p:spTree>
    <p:extLst>
      <p:ext uri="{BB962C8B-B14F-4D97-AF65-F5344CB8AC3E}">
        <p14:creationId xmlns:p14="http://schemas.microsoft.com/office/powerpoint/2010/main" val="4278474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a:extLst>
              <a:ext uri="{FF2B5EF4-FFF2-40B4-BE49-F238E27FC236}">
                <a16:creationId xmlns:a16="http://schemas.microsoft.com/office/drawing/2014/main" id="{B73EF175-B3A1-4124-AD06-9939F461EDEF}"/>
              </a:ext>
            </a:extLst>
          </p:cNvPr>
          <p:cNvSpPr>
            <a:spLocks noGrp="1" noChangeArrowheads="1"/>
          </p:cNvSpPr>
          <p:nvPr>
            <p:ph type="title"/>
          </p:nvPr>
        </p:nvSpPr>
        <p:spPr/>
        <p:txBody>
          <a:bodyPr/>
          <a:lstStyle/>
          <a:p>
            <a:r>
              <a:rPr lang="en-GB" altLang="en-US" sz="3000" dirty="0" err="1"/>
              <a:t>Resultaten</a:t>
            </a:r>
            <a:r>
              <a:rPr lang="en-GB" altLang="en-US" sz="3000" dirty="0"/>
              <a:t> Padlet</a:t>
            </a:r>
          </a:p>
        </p:txBody>
      </p:sp>
      <p:sp>
        <p:nvSpPr>
          <p:cNvPr id="74756" name="Tijdelijke aanduiding voor inhoud 2">
            <a:extLst>
              <a:ext uri="{FF2B5EF4-FFF2-40B4-BE49-F238E27FC236}">
                <a16:creationId xmlns:a16="http://schemas.microsoft.com/office/drawing/2014/main" id="{AA143C0F-4D8C-4DF7-8546-95EB3128B2CD}"/>
              </a:ext>
            </a:extLst>
          </p:cNvPr>
          <p:cNvSpPr txBox="1">
            <a:spLocks noChangeArrowheads="1"/>
          </p:cNvSpPr>
          <p:nvPr/>
        </p:nvSpPr>
        <p:spPr bwMode="auto">
          <a:xfrm>
            <a:off x="628650" y="1689100"/>
            <a:ext cx="788511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5000"/>
              </a:lnSpc>
              <a:spcBef>
                <a:spcPts val="1425"/>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5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endParaRPr lang="en-US" altLang="en-US" dirty="0"/>
          </a:p>
        </p:txBody>
      </p:sp>
      <p:sp>
        <p:nvSpPr>
          <p:cNvPr id="6" name="Tekstvak 5">
            <a:extLst>
              <a:ext uri="{FF2B5EF4-FFF2-40B4-BE49-F238E27FC236}">
                <a16:creationId xmlns:a16="http://schemas.microsoft.com/office/drawing/2014/main" id="{96C85A93-9748-4DCD-BE9C-1AEE1EC930BF}"/>
              </a:ext>
            </a:extLst>
          </p:cNvPr>
          <p:cNvSpPr txBox="1"/>
          <p:nvPr/>
        </p:nvSpPr>
        <p:spPr>
          <a:xfrm>
            <a:off x="628650" y="1690688"/>
            <a:ext cx="7886700" cy="2123658"/>
          </a:xfrm>
          <a:prstGeom prst="rect">
            <a:avLst/>
          </a:prstGeom>
          <a:noFill/>
        </p:spPr>
        <p:txBody>
          <a:bodyPr>
            <a:spAutoFit/>
          </a:bodyPr>
          <a:lstStyle/>
          <a:p>
            <a:pPr eaLnBrk="1">
              <a:buClr>
                <a:srgbClr val="000000"/>
              </a:buClr>
              <a:buSzPct val="100000"/>
              <a:defRPr/>
            </a:pPr>
            <a:endParaRPr lang="nl-NL" altLang="nl-NL" sz="2200" dirty="0">
              <a:latin typeface="+mj-lt"/>
            </a:endParaRPr>
          </a:p>
          <a:p>
            <a:pPr eaLnBrk="1">
              <a:buClr>
                <a:srgbClr val="000000"/>
              </a:buClr>
              <a:buSzPct val="100000"/>
              <a:defRPr/>
            </a:pPr>
            <a:endParaRPr lang="nl-NL" altLang="nl-NL" sz="2200" dirty="0">
              <a:latin typeface="+mj-lt"/>
            </a:endParaRPr>
          </a:p>
          <a:p>
            <a:pPr eaLnBrk="1">
              <a:buClr>
                <a:srgbClr val="000000"/>
              </a:buClr>
              <a:buSzPct val="100000"/>
              <a:defRPr/>
            </a:pPr>
            <a:endParaRPr lang="nl-NL" altLang="nl-NL" sz="2200" dirty="0">
              <a:latin typeface="+mj-lt"/>
            </a:endParaRPr>
          </a:p>
          <a:p>
            <a:pPr eaLnBrk="1">
              <a:buClr>
                <a:srgbClr val="000000"/>
              </a:buClr>
              <a:buSzPct val="100000"/>
              <a:defRPr/>
            </a:pPr>
            <a:endParaRPr lang="nl-NL" altLang="nl-NL" sz="2200" dirty="0">
              <a:latin typeface="+mj-lt"/>
            </a:endParaRPr>
          </a:p>
          <a:p>
            <a:pPr eaLnBrk="1">
              <a:buClr>
                <a:srgbClr val="000000"/>
              </a:buClr>
              <a:buSzPct val="100000"/>
              <a:defRPr/>
            </a:pPr>
            <a:endParaRPr lang="nl-NL" altLang="nl-NL" sz="2200" dirty="0">
              <a:latin typeface="+mj-lt"/>
            </a:endParaRPr>
          </a:p>
          <a:p>
            <a:pPr algn="ctr" eaLnBrk="1">
              <a:buClr>
                <a:srgbClr val="000000"/>
              </a:buClr>
              <a:buSzPct val="100000"/>
              <a:defRPr/>
            </a:pPr>
            <a:r>
              <a:rPr lang="nl-NL" altLang="nl-NL" sz="2200" dirty="0" err="1">
                <a:latin typeface="+mj-lt"/>
              </a:rPr>
              <a:t>Opvallendheden</a:t>
            </a:r>
            <a:r>
              <a:rPr lang="nl-NL" altLang="nl-NL" sz="2200" dirty="0">
                <a:latin typeface="+mj-lt"/>
              </a:rPr>
              <a:t>? Overlap?</a:t>
            </a:r>
          </a:p>
        </p:txBody>
      </p:sp>
    </p:spTree>
    <p:extLst>
      <p:ext uri="{BB962C8B-B14F-4D97-AF65-F5344CB8AC3E}">
        <p14:creationId xmlns:p14="http://schemas.microsoft.com/office/powerpoint/2010/main" val="2108163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a:extLst>
              <a:ext uri="{FF2B5EF4-FFF2-40B4-BE49-F238E27FC236}">
                <a16:creationId xmlns:a16="http://schemas.microsoft.com/office/drawing/2014/main" id="{B4505FB5-E7D5-4056-BAA1-77298BD18747}"/>
              </a:ext>
            </a:extLst>
          </p:cNvPr>
          <p:cNvSpPr>
            <a:spLocks noGrp="1" noChangeArrowheads="1"/>
          </p:cNvSpPr>
          <p:nvPr>
            <p:ph type="title"/>
          </p:nvPr>
        </p:nvSpPr>
        <p:spPr/>
        <p:txBody>
          <a:bodyPr/>
          <a:lstStyle/>
          <a:p>
            <a:r>
              <a:rPr lang="en-GB" altLang="en-US" sz="3000" dirty="0" err="1"/>
              <a:t>Afsluiting</a:t>
            </a:r>
            <a:endParaRPr lang="en-GB" altLang="en-US" sz="3000" dirty="0"/>
          </a:p>
        </p:txBody>
      </p:sp>
      <p:sp>
        <p:nvSpPr>
          <p:cNvPr id="76804" name="Tijdelijke aanduiding voor inhoud 2">
            <a:extLst>
              <a:ext uri="{FF2B5EF4-FFF2-40B4-BE49-F238E27FC236}">
                <a16:creationId xmlns:a16="http://schemas.microsoft.com/office/drawing/2014/main" id="{FFEF32D0-CF0E-4148-B75C-5F9EC8F15A38}"/>
              </a:ext>
            </a:extLst>
          </p:cNvPr>
          <p:cNvSpPr txBox="1">
            <a:spLocks noChangeArrowheads="1"/>
          </p:cNvSpPr>
          <p:nvPr/>
        </p:nvSpPr>
        <p:spPr bwMode="auto">
          <a:xfrm>
            <a:off x="628650" y="1689100"/>
            <a:ext cx="7885113"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75000"/>
              </a:lnSpc>
              <a:spcBef>
                <a:spcPts val="1425"/>
              </a:spcBef>
              <a:buClr>
                <a:srgbClr val="000000"/>
              </a:buClr>
              <a:buSzPct val="100000"/>
              <a:buFont typeface="Times New Roman" panose="02020603050405020304" pitchFamily="18" charset="0"/>
              <a:defRPr sz="2800">
                <a:solidFill>
                  <a:srgbClr val="000000"/>
                </a:solidFill>
                <a:latin typeface="Calibri" panose="020F0502020204030204" pitchFamily="34" charset="0"/>
                <a:ea typeface="Microsoft YaHei" panose="020B0503020204020204" pitchFamily="34" charset="-122"/>
              </a:defRPr>
            </a:lvl1pPr>
            <a:lvl2pPr>
              <a:lnSpc>
                <a:spcPct val="75000"/>
              </a:lnSpc>
              <a:spcBef>
                <a:spcPts val="113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2pPr>
            <a:lvl3pPr>
              <a:lnSpc>
                <a:spcPct val="75000"/>
              </a:lnSpc>
              <a:spcBef>
                <a:spcPts val="850"/>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3pPr>
            <a:lvl4pPr>
              <a:lnSpc>
                <a:spcPct val="75000"/>
              </a:lnSpc>
              <a:spcBef>
                <a:spcPts val="575"/>
              </a:spcBef>
              <a:buClr>
                <a:srgbClr val="000000"/>
              </a:buClr>
              <a:buSzPct val="100000"/>
              <a:buFont typeface="Times New Roman" panose="02020603050405020304" pitchFamily="18" charset="0"/>
              <a:defRPr>
                <a:solidFill>
                  <a:srgbClr val="000000"/>
                </a:solidFill>
                <a:latin typeface="Calibri" panose="020F0502020204030204" pitchFamily="34" charset="0"/>
                <a:ea typeface="Microsoft YaHei" panose="020B0503020204020204" pitchFamily="34" charset="-122"/>
              </a:defRPr>
            </a:lvl4pPr>
            <a:lvl5pPr>
              <a:lnSpc>
                <a:spcPct val="75000"/>
              </a:lnSpc>
              <a:spcBef>
                <a:spcPts val="288"/>
              </a:spcBef>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lnSpc>
                <a:spcPct val="75000"/>
              </a:lnSpc>
              <a:spcBef>
                <a:spcPts val="288"/>
              </a:spcBef>
              <a:spcAft>
                <a:spcPct val="0"/>
              </a:spcAft>
              <a:buClr>
                <a:srgbClr val="000000"/>
              </a:buClr>
              <a:buSzPct val="100000"/>
              <a:buFont typeface="Times New Roman" panose="02020603050405020304" pitchFamily="18" charset="0"/>
              <a:defRPr sz="2000">
                <a:solidFill>
                  <a:srgbClr val="000000"/>
                </a:solidFill>
                <a:latin typeface="Calibri" panose="020F0502020204030204" pitchFamily="34" charset="0"/>
                <a:ea typeface="Microsoft YaHei" panose="020B0503020204020204" pitchFamily="34" charset="-122"/>
              </a:defRPr>
            </a:lvl9pPr>
          </a:lstStyle>
          <a:p>
            <a:endParaRPr lang="en-US" altLang="en-US"/>
          </a:p>
        </p:txBody>
      </p:sp>
      <p:sp>
        <p:nvSpPr>
          <p:cNvPr id="6" name="Tekstvak 5">
            <a:extLst>
              <a:ext uri="{FF2B5EF4-FFF2-40B4-BE49-F238E27FC236}">
                <a16:creationId xmlns:a16="http://schemas.microsoft.com/office/drawing/2014/main" id="{96C85A93-9748-4DCD-BE9C-1AEE1EC930BF}"/>
              </a:ext>
            </a:extLst>
          </p:cNvPr>
          <p:cNvSpPr txBox="1"/>
          <p:nvPr/>
        </p:nvSpPr>
        <p:spPr>
          <a:xfrm>
            <a:off x="627063" y="1989138"/>
            <a:ext cx="7886700" cy="3477875"/>
          </a:xfrm>
          <a:prstGeom prst="rect">
            <a:avLst/>
          </a:prstGeom>
          <a:noFill/>
        </p:spPr>
        <p:txBody>
          <a:bodyPr>
            <a:spAutoFit/>
          </a:bodyPr>
          <a:lstStyle/>
          <a:p>
            <a:pPr eaLnBrk="1">
              <a:buClr>
                <a:srgbClr val="000000"/>
              </a:buClr>
              <a:buSzPct val="100000"/>
              <a:defRPr/>
            </a:pPr>
            <a:r>
              <a:rPr lang="nl-NL" altLang="nl-NL" sz="2200" dirty="0">
                <a:latin typeface="+mj-lt"/>
              </a:rPr>
              <a:t>Wat inspireerde jou? </a:t>
            </a:r>
          </a:p>
          <a:p>
            <a:pPr eaLnBrk="1">
              <a:buClr>
                <a:srgbClr val="000000"/>
              </a:buClr>
              <a:buSzPct val="100000"/>
              <a:defRPr/>
            </a:pPr>
            <a:r>
              <a:rPr lang="nl-NL" altLang="nl-NL" sz="2200" dirty="0" err="1">
                <a:latin typeface="+mj-lt"/>
              </a:rPr>
              <a:t>Exitticket</a:t>
            </a:r>
            <a:r>
              <a:rPr lang="nl-NL" altLang="nl-NL" sz="2200" dirty="0">
                <a:latin typeface="+mj-lt"/>
              </a:rPr>
              <a:t>: </a:t>
            </a:r>
            <a:r>
              <a:rPr lang="nl-NL" altLang="nl-NL" sz="2200" dirty="0">
                <a:latin typeface="+mj-lt"/>
                <a:hlinkClick r:id="rId3">
                  <a:extLst>
                    <a:ext uri="{A12FA001-AC4F-418D-AE19-62706E023703}">
                      <ahyp:hlinkClr xmlns:ahyp="http://schemas.microsoft.com/office/drawing/2018/hyperlinkcolor" val="tx"/>
                    </a:ext>
                  </a:extLst>
                </a:hlinkClick>
              </a:rPr>
              <a:t>https://www.exitticket.nl/ticket/ubozl</a:t>
            </a:r>
            <a:r>
              <a:rPr lang="nl-NL" altLang="nl-NL" sz="2200" dirty="0">
                <a:latin typeface="+mj-lt"/>
              </a:rPr>
              <a:t> </a:t>
            </a:r>
          </a:p>
          <a:p>
            <a:pPr marL="342900" indent="-342900" eaLnBrk="1">
              <a:buClr>
                <a:srgbClr val="000000"/>
              </a:buClr>
              <a:buSzPct val="100000"/>
              <a:buFont typeface="Arial" panose="020B0604020202020204" pitchFamily="34" charset="0"/>
              <a:buChar char="•"/>
              <a:defRPr/>
            </a:pPr>
            <a:endParaRPr lang="nl-NL" altLang="nl-NL" sz="2200" dirty="0">
              <a:latin typeface="+mj-lt"/>
            </a:endParaRPr>
          </a:p>
          <a:p>
            <a:pPr eaLnBrk="1">
              <a:buClr>
                <a:srgbClr val="000000"/>
              </a:buClr>
              <a:buSzPct val="100000"/>
              <a:defRPr/>
            </a:pPr>
            <a:r>
              <a:rPr lang="nl-NL" altLang="nl-NL" sz="2200" dirty="0">
                <a:latin typeface="+mj-lt"/>
              </a:rPr>
              <a:t>Nog vragen?</a:t>
            </a:r>
          </a:p>
          <a:p>
            <a:pPr eaLnBrk="1">
              <a:buClr>
                <a:srgbClr val="000000"/>
              </a:buClr>
              <a:buSzPct val="100000"/>
              <a:defRPr/>
            </a:pPr>
            <a:r>
              <a:rPr lang="nl-NL" altLang="nl-NL" sz="2200" dirty="0">
                <a:latin typeface="+mj-lt"/>
              </a:rPr>
              <a:t>marijke.veugen@wur.nl</a:t>
            </a:r>
          </a:p>
          <a:p>
            <a:pPr marL="342900" indent="-342900" eaLnBrk="1">
              <a:buClr>
                <a:srgbClr val="000000"/>
              </a:buClr>
              <a:buSzPct val="100000"/>
              <a:buFont typeface="Arial" panose="020B0604020202020204" pitchFamily="34" charset="0"/>
              <a:buChar char="•"/>
              <a:defRPr/>
            </a:pPr>
            <a:endParaRPr lang="nl-NL" altLang="nl-NL" sz="2200" dirty="0">
              <a:latin typeface="+mj-lt"/>
            </a:endParaRPr>
          </a:p>
          <a:p>
            <a:pPr eaLnBrk="1">
              <a:buClr>
                <a:srgbClr val="000000"/>
              </a:buClr>
              <a:buSzPct val="100000"/>
              <a:defRPr/>
            </a:pPr>
            <a:r>
              <a:rPr lang="nl-NL" altLang="nl-NL" sz="2200" dirty="0">
                <a:latin typeface="+mj-lt"/>
              </a:rPr>
              <a:t>Leuke links:</a:t>
            </a:r>
          </a:p>
          <a:p>
            <a:pPr marL="342900" indent="-342900" eaLnBrk="1">
              <a:buClr>
                <a:srgbClr val="000000"/>
              </a:buClr>
              <a:buSzPct val="100000"/>
              <a:buFont typeface="Arial" panose="020B0604020202020204" pitchFamily="34" charset="0"/>
              <a:buChar char="•"/>
              <a:defRPr/>
            </a:pPr>
            <a:r>
              <a:rPr lang="nl-NL" altLang="nl-NL" sz="2200" dirty="0">
                <a:latin typeface="+mj-lt"/>
                <a:hlinkClick r:id="rId4">
                  <a:extLst>
                    <a:ext uri="{A12FA001-AC4F-418D-AE19-62706E023703}">
                      <ahyp:hlinkClr xmlns:ahyp="http://schemas.microsoft.com/office/drawing/2018/hyperlinkcolor" val="tx"/>
                    </a:ext>
                  </a:extLst>
                </a:hlinkClick>
              </a:rPr>
              <a:t>Blogs</a:t>
            </a:r>
            <a:endParaRPr lang="nl-NL" altLang="nl-NL" sz="2200" dirty="0">
              <a:latin typeface="+mj-lt"/>
            </a:endParaRPr>
          </a:p>
          <a:p>
            <a:pPr marL="342900" indent="-342900" eaLnBrk="1">
              <a:buClr>
                <a:srgbClr val="000000"/>
              </a:buClr>
              <a:buSzPct val="100000"/>
              <a:buFont typeface="Arial" panose="020B0604020202020204" pitchFamily="34" charset="0"/>
              <a:buChar char="•"/>
              <a:defRPr/>
            </a:pPr>
            <a:r>
              <a:rPr lang="nl-NL" altLang="nl-NL" sz="2200" dirty="0">
                <a:latin typeface="+mj-lt"/>
                <a:hlinkClick r:id="rId5">
                  <a:extLst>
                    <a:ext uri="{A12FA001-AC4F-418D-AE19-62706E023703}">
                      <ahyp:hlinkClr xmlns:ahyp="http://schemas.microsoft.com/office/drawing/2018/hyperlinkcolor" val="tx"/>
                    </a:ext>
                  </a:extLst>
                </a:hlinkClick>
              </a:rPr>
              <a:t>Padlet</a:t>
            </a:r>
            <a:endParaRPr lang="nl-NL" altLang="nl-NL" sz="2200" dirty="0">
              <a:latin typeface="+mj-lt"/>
            </a:endParaRPr>
          </a:p>
          <a:p>
            <a:pPr marL="342900" indent="-342900" eaLnBrk="1">
              <a:buClr>
                <a:srgbClr val="000000"/>
              </a:buClr>
              <a:buSzPct val="100000"/>
              <a:buFont typeface="Arial" panose="020B0604020202020204" pitchFamily="34" charset="0"/>
              <a:buChar char="•"/>
              <a:defRPr/>
            </a:pPr>
            <a:r>
              <a:rPr lang="nl-NL" altLang="nl-NL" sz="2200" dirty="0">
                <a:latin typeface="+mj-lt"/>
                <a:hlinkClick r:id="rId6">
                  <a:extLst>
                    <a:ext uri="{A12FA001-AC4F-418D-AE19-62706E023703}">
                      <ahyp:hlinkClr xmlns:ahyp="http://schemas.microsoft.com/office/drawing/2018/hyperlinkcolor" val="tx"/>
                    </a:ext>
                  </a:extLst>
                </a:hlinkClick>
              </a:rPr>
              <a:t>Website</a:t>
            </a:r>
            <a:endParaRPr lang="nl-NL" altLang="nl-NL" sz="2200" dirty="0">
              <a:latin typeface="+mj-lt"/>
            </a:endParaRPr>
          </a:p>
        </p:txBody>
      </p:sp>
      <p:pic>
        <p:nvPicPr>
          <p:cNvPr id="76806" name="Afbeelding 7">
            <a:extLst>
              <a:ext uri="{FF2B5EF4-FFF2-40B4-BE49-F238E27FC236}">
                <a16:creationId xmlns:a16="http://schemas.microsoft.com/office/drawing/2014/main" id="{17534395-2FE0-4A81-9DBB-77BC3AEBFD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9356" t="28999" r="30313" b="30400"/>
          <a:stretch>
            <a:fillRect/>
          </a:stretch>
        </p:blipFill>
        <p:spPr bwMode="auto">
          <a:xfrm>
            <a:off x="5148064" y="4568825"/>
            <a:ext cx="36877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00FD4079-9FCE-45C2-A955-9F5938E142F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1960203"/>
            <a:ext cx="1639069" cy="1639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a:extLst>
              <a:ext uri="{FF2B5EF4-FFF2-40B4-BE49-F238E27FC236}">
                <a16:creationId xmlns:a16="http://schemas.microsoft.com/office/drawing/2014/main" id="{7DC78FCE-6F42-4502-A2C2-CCE707233286}"/>
              </a:ext>
            </a:extLst>
          </p:cNvPr>
          <p:cNvSpPr>
            <a:spLocks noGrp="1" noChangeArrowheads="1"/>
          </p:cNvSpPr>
          <p:nvPr>
            <p:ph idx="1"/>
          </p:nvPr>
        </p:nvSpPr>
        <p:spPr/>
        <p:txBody>
          <a:bodyPr/>
          <a:lstStyle/>
          <a:p>
            <a:pPr algn="ctr"/>
            <a:endParaRPr lang="en-GB" altLang="nl-NL"/>
          </a:p>
          <a:p>
            <a:pPr algn="ctr"/>
            <a:endParaRPr lang="en-GB" altLang="nl-NL"/>
          </a:p>
          <a:p>
            <a:pPr algn="ctr"/>
            <a:endParaRPr lang="en-GB" altLang="nl-NL"/>
          </a:p>
          <a:p>
            <a:pPr algn="ctr"/>
            <a:r>
              <a:rPr lang="en-GB" altLang="nl-NL" sz="3000"/>
              <a:t>Bedankt! </a:t>
            </a:r>
            <a:r>
              <a:rPr lang="en-GB" altLang="nl-NL" sz="3000">
                <a:sym typeface="Wingdings" panose="05000000000000000000" pitchFamily="2" charset="2"/>
              </a:rPr>
              <a:t></a:t>
            </a:r>
            <a:endParaRPr lang="en-GB" altLang="nl-NL"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3EC16346-2503-43F2-A12A-865E8A2E299F}"/>
              </a:ext>
            </a:extLst>
          </p:cNvPr>
          <p:cNvSpPr>
            <a:spLocks noGrp="1" noChangeArrowheads="1"/>
          </p:cNvSpPr>
          <p:nvPr>
            <p:ph type="title"/>
          </p:nvPr>
        </p:nvSpPr>
        <p:spPr>
          <a:xfrm>
            <a:off x="628650" y="365125"/>
            <a:ext cx="7886700" cy="1325563"/>
          </a:xfrm>
        </p:spPr>
        <p:txBody>
          <a:bodyPr/>
          <a:lstStyle/>
          <a:p>
            <a:pPr eaLnBrk="1" hangingPunct="1"/>
            <a:r>
              <a:rPr lang="en-GB" altLang="nl-NL" sz="3000"/>
              <a:t>Wat ga je leren?</a:t>
            </a:r>
          </a:p>
        </p:txBody>
      </p:sp>
      <p:sp>
        <p:nvSpPr>
          <p:cNvPr id="2" name="Tekstvak 1">
            <a:extLst>
              <a:ext uri="{FF2B5EF4-FFF2-40B4-BE49-F238E27FC236}">
                <a16:creationId xmlns:a16="http://schemas.microsoft.com/office/drawing/2014/main" id="{FF16FFF9-5948-413C-8F66-9839B2AC5800}"/>
              </a:ext>
            </a:extLst>
          </p:cNvPr>
          <p:cNvSpPr txBox="1"/>
          <p:nvPr/>
        </p:nvSpPr>
        <p:spPr>
          <a:xfrm>
            <a:off x="628650" y="1690688"/>
            <a:ext cx="7886700" cy="2462213"/>
          </a:xfrm>
          <a:prstGeom prst="rect">
            <a:avLst/>
          </a:prstGeom>
          <a:noFill/>
        </p:spPr>
        <p:txBody>
          <a:bodyPr>
            <a:spAutoFit/>
          </a:bodyPr>
          <a:lstStyle/>
          <a:p>
            <a:pPr eaLnBrk="1">
              <a:buClr>
                <a:srgbClr val="000000"/>
              </a:buClr>
              <a:buSzPct val="100000"/>
              <a:buFont typeface="Times New Roman" panose="02020603050405020304" pitchFamily="18" charset="0"/>
              <a:buNone/>
              <a:defRPr/>
            </a:pPr>
            <a:r>
              <a:rPr lang="nl-NL" altLang="nl-NL" sz="2200" b="1" dirty="0">
                <a:latin typeface="+mj-lt"/>
              </a:rPr>
              <a:t>Na de workshop:</a:t>
            </a:r>
          </a:p>
          <a:p>
            <a:pPr eaLnBrk="1">
              <a:buClr>
                <a:srgbClr val="000000"/>
              </a:buClr>
              <a:buSzPct val="100000"/>
              <a:buFont typeface="Times New Roman" panose="02020603050405020304" pitchFamily="18" charset="0"/>
              <a:buNone/>
              <a:defRPr/>
            </a:pPr>
            <a:endParaRPr lang="nl-NL" altLang="nl-NL" sz="2200" b="1" dirty="0">
              <a:latin typeface="+mj-lt"/>
            </a:endParaRPr>
          </a:p>
          <a:p>
            <a:pPr marL="342900" indent="-342900" eaLnBrk="1">
              <a:buClr>
                <a:srgbClr val="000000"/>
              </a:buClr>
              <a:buSzPct val="100000"/>
              <a:buFont typeface="Arial" panose="020B0604020202020204" pitchFamily="34" charset="0"/>
              <a:buChar char="•"/>
              <a:defRPr/>
            </a:pPr>
            <a:r>
              <a:rPr lang="nl-NL" altLang="nl-NL" sz="2200" dirty="0">
                <a:latin typeface="+mj-lt"/>
              </a:rPr>
              <a:t>Heb je meer inzicht in hoe docenten FE tijdens het online lesgeven hebben ingezet.</a:t>
            </a:r>
          </a:p>
          <a:p>
            <a:pPr marL="342900" indent="-342900" eaLnBrk="1">
              <a:buClr>
                <a:srgbClr val="000000"/>
              </a:buClr>
              <a:buSzPct val="100000"/>
              <a:buFont typeface="Arial" panose="020B0604020202020204" pitchFamily="34" charset="0"/>
              <a:buChar char="•"/>
              <a:defRPr/>
            </a:pPr>
            <a:endParaRPr lang="nl-NL" altLang="nl-NL" sz="2200" dirty="0">
              <a:latin typeface="+mj-lt"/>
            </a:endParaRPr>
          </a:p>
          <a:p>
            <a:pPr marL="342900" indent="-342900" eaLnBrk="1">
              <a:buClr>
                <a:srgbClr val="000000"/>
              </a:buClr>
              <a:buSzPct val="100000"/>
              <a:buFont typeface="Arial" panose="020B0604020202020204" pitchFamily="34" charset="0"/>
              <a:buChar char="•"/>
              <a:defRPr/>
            </a:pPr>
            <a:r>
              <a:rPr lang="nl-NL" altLang="nl-NL" sz="2200" dirty="0">
                <a:latin typeface="+mj-lt"/>
              </a:rPr>
              <a:t>Heb je zelf concrete ideeën en handvatten hoe je FE in online/</a:t>
            </a:r>
            <a:r>
              <a:rPr lang="nl-NL" altLang="nl-NL" sz="2200" dirty="0" err="1">
                <a:latin typeface="+mj-lt"/>
              </a:rPr>
              <a:t>blended</a:t>
            </a:r>
            <a:r>
              <a:rPr lang="nl-NL" altLang="nl-NL" sz="2200" dirty="0">
                <a:latin typeface="+mj-lt"/>
              </a:rPr>
              <a:t> lesgeven kan gebruiken.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3198E021-0BAC-4D13-9C6B-4F4C64FA68A4}"/>
              </a:ext>
            </a:extLst>
          </p:cNvPr>
          <p:cNvSpPr>
            <a:spLocks noGrp="1" noChangeArrowheads="1"/>
          </p:cNvSpPr>
          <p:nvPr>
            <p:ph type="title"/>
          </p:nvPr>
        </p:nvSpPr>
        <p:spPr/>
        <p:txBody>
          <a:bodyPr/>
          <a:lstStyle/>
          <a:p>
            <a:r>
              <a:rPr lang="en-GB" altLang="nl-NL" sz="3000"/>
              <a:t>Programma</a:t>
            </a:r>
          </a:p>
        </p:txBody>
      </p:sp>
      <p:sp>
        <p:nvSpPr>
          <p:cNvPr id="3" name="Tijdelijke aanduiding voor inhoud 2">
            <a:extLst>
              <a:ext uri="{FF2B5EF4-FFF2-40B4-BE49-F238E27FC236}">
                <a16:creationId xmlns:a16="http://schemas.microsoft.com/office/drawing/2014/main" id="{2F666FCA-6512-4097-865A-88D25E7A2580}"/>
              </a:ext>
            </a:extLst>
          </p:cNvPr>
          <p:cNvSpPr>
            <a:spLocks noGrp="1"/>
          </p:cNvSpPr>
          <p:nvPr>
            <p:ph idx="1"/>
          </p:nvPr>
        </p:nvSpPr>
        <p:spPr>
          <a:xfrm>
            <a:off x="628650" y="1412776"/>
            <a:ext cx="7885113" cy="4667250"/>
          </a:xfrm>
        </p:spPr>
        <p:txBody>
          <a:bodyPr/>
          <a:lstStyle/>
          <a:p>
            <a:pPr marL="0" indent="0">
              <a:lnSpc>
                <a:spcPct val="100000"/>
              </a:lnSpc>
              <a:spcBef>
                <a:spcPts val="0"/>
              </a:spcBef>
              <a:defRPr/>
            </a:pPr>
            <a:r>
              <a:rPr lang="en-GB" sz="2200" b="1" dirty="0">
                <a:latin typeface="+mj-lt"/>
              </a:rPr>
              <a:t>Start (10 min.)</a:t>
            </a:r>
          </a:p>
          <a:p>
            <a:pPr marL="457200" indent="-457200">
              <a:lnSpc>
                <a:spcPct val="100000"/>
              </a:lnSpc>
              <a:spcBef>
                <a:spcPts val="0"/>
              </a:spcBef>
              <a:buFont typeface="Arial" panose="020B0604020202020204" pitchFamily="34" charset="0"/>
              <a:buChar char="•"/>
              <a:defRPr/>
            </a:pPr>
            <a:r>
              <a:rPr lang="en-GB" sz="2200" dirty="0" err="1">
                <a:latin typeface="+mj-lt"/>
              </a:rPr>
              <a:t>Introductie</a:t>
            </a:r>
            <a:r>
              <a:rPr lang="en-GB" sz="2200" dirty="0">
                <a:latin typeface="+mj-lt"/>
              </a:rPr>
              <a:t> </a:t>
            </a:r>
            <a:r>
              <a:rPr lang="en-GB" sz="2200" dirty="0" err="1">
                <a:latin typeface="+mj-lt"/>
              </a:rPr>
              <a:t>en</a:t>
            </a:r>
            <a:r>
              <a:rPr lang="en-GB" sz="2200" dirty="0">
                <a:latin typeface="+mj-lt"/>
              </a:rPr>
              <a:t> </a:t>
            </a:r>
            <a:r>
              <a:rPr lang="en-GB" sz="2200" dirty="0" err="1">
                <a:latin typeface="+mj-lt"/>
              </a:rPr>
              <a:t>doelen</a:t>
            </a:r>
            <a:endParaRPr lang="en-GB" sz="2200" dirty="0">
              <a:latin typeface="+mj-lt"/>
            </a:endParaRPr>
          </a:p>
          <a:p>
            <a:pPr marL="457200" indent="-457200">
              <a:lnSpc>
                <a:spcPct val="100000"/>
              </a:lnSpc>
              <a:spcBef>
                <a:spcPts val="0"/>
              </a:spcBef>
              <a:buFont typeface="Arial" panose="020B0604020202020204" pitchFamily="34" charset="0"/>
              <a:buChar char="•"/>
              <a:defRPr/>
            </a:pPr>
            <a:endParaRPr lang="en-GB" sz="2200" dirty="0">
              <a:latin typeface="+mj-lt"/>
            </a:endParaRPr>
          </a:p>
          <a:p>
            <a:pPr marL="0" indent="0">
              <a:lnSpc>
                <a:spcPct val="100000"/>
              </a:lnSpc>
              <a:spcBef>
                <a:spcPts val="0"/>
              </a:spcBef>
              <a:defRPr/>
            </a:pPr>
            <a:r>
              <a:rPr lang="en-GB" sz="2200" b="1" dirty="0" err="1">
                <a:latin typeface="+mj-lt"/>
              </a:rPr>
              <a:t>Ervaringen</a:t>
            </a:r>
            <a:r>
              <a:rPr lang="en-GB" sz="2200" b="1" dirty="0">
                <a:latin typeface="+mj-lt"/>
              </a:rPr>
              <a:t> </a:t>
            </a:r>
            <a:r>
              <a:rPr lang="en-GB" sz="2200" b="1" dirty="0" err="1">
                <a:latin typeface="+mj-lt"/>
              </a:rPr>
              <a:t>delen</a:t>
            </a:r>
            <a:r>
              <a:rPr lang="en-GB" sz="2200" b="1" dirty="0">
                <a:latin typeface="+mj-lt"/>
              </a:rPr>
              <a:t> (15 min.)</a:t>
            </a:r>
          </a:p>
          <a:p>
            <a:pPr>
              <a:lnSpc>
                <a:spcPct val="100000"/>
              </a:lnSpc>
              <a:spcBef>
                <a:spcPts val="0"/>
              </a:spcBef>
              <a:buFont typeface="Arial" panose="020B0604020202020204" pitchFamily="34" charset="0"/>
              <a:buChar char="•"/>
              <a:defRPr/>
            </a:pPr>
            <a:r>
              <a:rPr lang="en-GB" sz="2200" dirty="0">
                <a:latin typeface="+mj-lt"/>
              </a:rPr>
              <a:t>Via </a:t>
            </a:r>
            <a:r>
              <a:rPr lang="en-GB" sz="2200" dirty="0" err="1">
                <a:latin typeface="+mj-lt"/>
              </a:rPr>
              <a:t>LessonUp.app</a:t>
            </a:r>
            <a:r>
              <a:rPr lang="en-GB" sz="2200" dirty="0">
                <a:latin typeface="+mj-lt"/>
              </a:rPr>
              <a:t> </a:t>
            </a:r>
            <a:r>
              <a:rPr lang="en-GB" sz="2200" dirty="0">
                <a:latin typeface="+mj-lt"/>
                <a:sym typeface="Wingdings" panose="05000000000000000000" pitchFamily="2" charset="2"/>
              </a:rPr>
              <a:t> 8094</a:t>
            </a:r>
            <a:endParaRPr lang="en-GB" sz="2200" dirty="0">
              <a:latin typeface="+mj-lt"/>
            </a:endParaRPr>
          </a:p>
          <a:p>
            <a:pPr>
              <a:lnSpc>
                <a:spcPct val="100000"/>
              </a:lnSpc>
              <a:spcBef>
                <a:spcPts val="0"/>
              </a:spcBef>
              <a:buFont typeface="Arial" panose="020B0604020202020204" pitchFamily="34" charset="0"/>
              <a:buChar char="•"/>
              <a:defRPr/>
            </a:pPr>
            <a:endParaRPr lang="en-GB" sz="2200" dirty="0">
              <a:latin typeface="+mj-lt"/>
            </a:endParaRPr>
          </a:p>
          <a:p>
            <a:pPr marL="0" indent="0">
              <a:lnSpc>
                <a:spcPct val="100000"/>
              </a:lnSpc>
              <a:spcBef>
                <a:spcPts val="0"/>
              </a:spcBef>
              <a:defRPr/>
            </a:pPr>
            <a:r>
              <a:rPr lang="en-GB" sz="2200" b="1" dirty="0" err="1">
                <a:latin typeface="+mj-lt"/>
              </a:rPr>
              <a:t>Onderzoeksbevindingen</a:t>
            </a:r>
            <a:r>
              <a:rPr lang="en-GB" sz="2200" b="1" dirty="0">
                <a:latin typeface="+mj-lt"/>
              </a:rPr>
              <a:t> (25 min.)</a:t>
            </a:r>
          </a:p>
          <a:p>
            <a:pPr marL="457200" indent="-457200">
              <a:lnSpc>
                <a:spcPct val="100000"/>
              </a:lnSpc>
              <a:spcBef>
                <a:spcPts val="0"/>
              </a:spcBef>
              <a:buFont typeface="Arial" panose="020B0604020202020204" pitchFamily="34" charset="0"/>
              <a:buChar char="•"/>
              <a:defRPr/>
            </a:pPr>
            <a:r>
              <a:rPr lang="en-GB" sz="2200" dirty="0" err="1">
                <a:latin typeface="+mj-lt"/>
              </a:rPr>
              <a:t>Kloppen</a:t>
            </a:r>
            <a:r>
              <a:rPr lang="en-GB" sz="2200" dirty="0">
                <a:latin typeface="+mj-lt"/>
              </a:rPr>
              <a:t> de </a:t>
            </a:r>
            <a:r>
              <a:rPr lang="en-GB" sz="2200" dirty="0" err="1">
                <a:latin typeface="+mj-lt"/>
              </a:rPr>
              <a:t>stellingen</a:t>
            </a:r>
            <a:r>
              <a:rPr lang="en-GB" sz="2200" dirty="0">
                <a:latin typeface="+mj-lt"/>
              </a:rPr>
              <a:t> met </a:t>
            </a:r>
            <a:r>
              <a:rPr lang="en-GB" sz="2200" dirty="0" err="1">
                <a:latin typeface="+mj-lt"/>
              </a:rPr>
              <a:t>jouw</a:t>
            </a:r>
            <a:r>
              <a:rPr lang="en-GB" sz="2200" dirty="0">
                <a:latin typeface="+mj-lt"/>
              </a:rPr>
              <a:t> </a:t>
            </a:r>
            <a:r>
              <a:rPr lang="en-GB" sz="2200" dirty="0" err="1">
                <a:latin typeface="+mj-lt"/>
              </a:rPr>
              <a:t>ervaring</a:t>
            </a:r>
            <a:r>
              <a:rPr lang="en-GB" sz="2200" dirty="0">
                <a:latin typeface="+mj-lt"/>
              </a:rPr>
              <a:t>?</a:t>
            </a:r>
          </a:p>
          <a:p>
            <a:pPr marL="0" indent="0">
              <a:lnSpc>
                <a:spcPct val="100000"/>
              </a:lnSpc>
              <a:spcBef>
                <a:spcPts val="0"/>
              </a:spcBef>
              <a:defRPr/>
            </a:pPr>
            <a:endParaRPr lang="en-GB" sz="2200" dirty="0">
              <a:latin typeface="+mj-lt"/>
            </a:endParaRPr>
          </a:p>
          <a:p>
            <a:pPr marL="0" indent="0">
              <a:lnSpc>
                <a:spcPct val="100000"/>
              </a:lnSpc>
              <a:spcBef>
                <a:spcPts val="0"/>
              </a:spcBef>
              <a:defRPr/>
            </a:pPr>
            <a:r>
              <a:rPr lang="en-GB" sz="2200" b="1" dirty="0" err="1">
                <a:latin typeface="+mj-lt"/>
              </a:rPr>
              <a:t>Uitwisseling</a:t>
            </a:r>
            <a:r>
              <a:rPr lang="en-GB" sz="2200" b="1" dirty="0">
                <a:latin typeface="+mj-lt"/>
              </a:rPr>
              <a:t> (15 min.)</a:t>
            </a:r>
          </a:p>
          <a:p>
            <a:pPr>
              <a:lnSpc>
                <a:spcPct val="100000"/>
              </a:lnSpc>
              <a:spcBef>
                <a:spcPts val="0"/>
              </a:spcBef>
              <a:buFont typeface="Arial" panose="020B0604020202020204" pitchFamily="34" charset="0"/>
              <a:buChar char="•"/>
              <a:defRPr/>
            </a:pPr>
            <a:r>
              <a:rPr lang="en-GB" sz="2200" dirty="0" err="1">
                <a:latin typeface="+mj-lt"/>
              </a:rPr>
              <a:t>Rondom</a:t>
            </a:r>
            <a:r>
              <a:rPr lang="en-GB" sz="2200" dirty="0">
                <a:latin typeface="+mj-lt"/>
              </a:rPr>
              <a:t> </a:t>
            </a:r>
            <a:r>
              <a:rPr lang="en-GB" sz="2200" dirty="0" err="1">
                <a:latin typeface="+mj-lt"/>
              </a:rPr>
              <a:t>verschillende</a:t>
            </a:r>
            <a:r>
              <a:rPr lang="en-GB" sz="2200" dirty="0">
                <a:latin typeface="+mj-lt"/>
              </a:rPr>
              <a:t> </a:t>
            </a:r>
            <a:r>
              <a:rPr lang="en-GB" sz="2200" dirty="0" err="1">
                <a:latin typeface="+mj-lt"/>
              </a:rPr>
              <a:t>thema’s</a:t>
            </a:r>
            <a:r>
              <a:rPr lang="en-GB" sz="2200" dirty="0">
                <a:latin typeface="+mj-lt"/>
              </a:rPr>
              <a:t> ‘</a:t>
            </a:r>
            <a:r>
              <a:rPr lang="en-GB" sz="2200" dirty="0" err="1">
                <a:latin typeface="+mj-lt"/>
              </a:rPr>
              <a:t>vergaderen</a:t>
            </a:r>
            <a:r>
              <a:rPr lang="en-GB" sz="2200" dirty="0">
                <a:latin typeface="+mj-lt"/>
              </a:rPr>
              <a:t>’</a:t>
            </a:r>
          </a:p>
          <a:p>
            <a:pPr>
              <a:lnSpc>
                <a:spcPct val="100000"/>
              </a:lnSpc>
              <a:spcBef>
                <a:spcPts val="0"/>
              </a:spcBef>
              <a:buFont typeface="Arial" panose="020B0604020202020204" pitchFamily="34" charset="0"/>
              <a:buChar char="•"/>
              <a:defRPr/>
            </a:pPr>
            <a:endParaRPr lang="en-GB" sz="2200" dirty="0">
              <a:latin typeface="+mj-lt"/>
            </a:endParaRPr>
          </a:p>
          <a:p>
            <a:pPr marL="0" indent="0">
              <a:lnSpc>
                <a:spcPct val="100000"/>
              </a:lnSpc>
              <a:spcBef>
                <a:spcPts val="0"/>
              </a:spcBef>
              <a:defRPr/>
            </a:pPr>
            <a:r>
              <a:rPr lang="en-GB" sz="2200" b="1" dirty="0" err="1">
                <a:latin typeface="+mj-lt"/>
              </a:rPr>
              <a:t>Afsluiting</a:t>
            </a:r>
            <a:r>
              <a:rPr lang="en-GB" sz="2200" b="1" dirty="0">
                <a:latin typeface="+mj-lt"/>
              </a:rPr>
              <a:t> (10 min.)</a:t>
            </a:r>
          </a:p>
          <a:p>
            <a:pPr>
              <a:lnSpc>
                <a:spcPct val="100000"/>
              </a:lnSpc>
              <a:spcBef>
                <a:spcPts val="0"/>
              </a:spcBef>
              <a:buFont typeface="Arial" panose="020B0604020202020204" pitchFamily="34" charset="0"/>
              <a:buChar char="•"/>
              <a:defRPr/>
            </a:pPr>
            <a:r>
              <a:rPr lang="en-GB" sz="2200" dirty="0" err="1">
                <a:latin typeface="+mj-lt"/>
              </a:rPr>
              <a:t>Samenvatting</a:t>
            </a:r>
            <a:r>
              <a:rPr lang="en-GB" sz="2200" dirty="0">
                <a:latin typeface="+mj-lt"/>
              </a:rPr>
              <a:t> </a:t>
            </a:r>
            <a:r>
              <a:rPr lang="en-GB" sz="2200" dirty="0" err="1">
                <a:latin typeface="+mj-lt"/>
              </a:rPr>
              <a:t>gesprekken</a:t>
            </a:r>
            <a:r>
              <a:rPr lang="en-GB" sz="2200" dirty="0">
                <a:latin typeface="+mj-lt"/>
              </a:rPr>
              <a:t> </a:t>
            </a:r>
          </a:p>
          <a:p>
            <a:pPr marL="0" indent="0">
              <a:lnSpc>
                <a:spcPct val="100000"/>
              </a:lnSpc>
              <a:spcBef>
                <a:spcPts val="0"/>
              </a:spcBef>
              <a:defRPr/>
            </a:pPr>
            <a:endParaRPr lang="en-GB" sz="2200" dirty="0">
              <a:latin typeface="+mj-lt"/>
            </a:endParaRPr>
          </a:p>
          <a:p>
            <a:pPr marL="0" indent="0">
              <a:lnSpc>
                <a:spcPct val="100000"/>
              </a:lnSpc>
              <a:spcBef>
                <a:spcPts val="0"/>
              </a:spcBef>
              <a:defRPr/>
            </a:pPr>
            <a:endParaRPr lang="en-GB" dirty="0"/>
          </a:p>
          <a:p>
            <a:pPr marL="457200" indent="-457200">
              <a:buFontTx/>
              <a:buChar char="-"/>
              <a:defRPr/>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D58AB0D9-14B6-43B6-A715-FB56E9637969}"/>
              </a:ext>
            </a:extLst>
          </p:cNvPr>
          <p:cNvSpPr>
            <a:spLocks noGrp="1" noChangeArrowheads="1"/>
          </p:cNvSpPr>
          <p:nvPr>
            <p:ph type="title"/>
          </p:nvPr>
        </p:nvSpPr>
        <p:spPr>
          <a:xfrm>
            <a:off x="730250" y="2390775"/>
            <a:ext cx="7764463" cy="990600"/>
          </a:xfrm>
        </p:spPr>
        <p:txBody>
          <a:bodyPr/>
          <a:lstStyle/>
          <a:p>
            <a:pPr algn="ctr"/>
            <a:r>
              <a:rPr lang="en-GB" altLang="en-US" sz="4000" b="1" dirty="0" err="1"/>
              <a:t>Ervaringen</a:t>
            </a:r>
            <a:r>
              <a:rPr lang="en-GB" altLang="en-US" sz="4000" b="1" dirty="0"/>
              <a:t> </a:t>
            </a:r>
            <a:r>
              <a:rPr lang="en-GB" altLang="en-US" sz="4000" b="1" dirty="0" err="1"/>
              <a:t>delen</a:t>
            </a:r>
            <a:endParaRPr lang="en-GB" altLang="en-US" sz="4000" b="1" dirty="0"/>
          </a:p>
        </p:txBody>
      </p:sp>
      <p:sp>
        <p:nvSpPr>
          <p:cNvPr id="12291" name="Tijdelijke aanduiding voor tekst 2">
            <a:extLst>
              <a:ext uri="{FF2B5EF4-FFF2-40B4-BE49-F238E27FC236}">
                <a16:creationId xmlns:a16="http://schemas.microsoft.com/office/drawing/2014/main" id="{B68AFCD2-BF82-4621-9EE2-BE97823CCB92}"/>
              </a:ext>
            </a:extLst>
          </p:cNvPr>
          <p:cNvSpPr>
            <a:spLocks noGrp="1" noChangeArrowheads="1"/>
          </p:cNvSpPr>
          <p:nvPr>
            <p:ph type="body" idx="1"/>
          </p:nvPr>
        </p:nvSpPr>
        <p:spPr>
          <a:xfrm>
            <a:off x="668338" y="3573463"/>
            <a:ext cx="7886700" cy="1500187"/>
          </a:xfrm>
        </p:spPr>
        <p:txBody>
          <a:bodyPr/>
          <a:lstStyle/>
          <a:p>
            <a:pPr algn="ctr" eaLnBrk="1">
              <a:defRPr/>
            </a:pPr>
            <a:r>
              <a:rPr lang="nl-NL" altLang="nl-NL" sz="3600" dirty="0">
                <a:hlinkClick r:id="rId3">
                  <a:extLst>
                    <a:ext uri="{A12FA001-AC4F-418D-AE19-62706E023703}">
                      <ahyp:hlinkClr xmlns:ahyp="http://schemas.microsoft.com/office/drawing/2018/hyperlinkcolor" val="tx"/>
                    </a:ext>
                  </a:extLst>
                </a:hlinkClick>
              </a:rPr>
              <a:t>https://lessonup.app/</a:t>
            </a:r>
            <a:endParaRPr lang="nl-NL" altLang="nl-NL" sz="3600" dirty="0"/>
          </a:p>
          <a:p>
            <a:pPr algn="ctr" eaLnBrk="1">
              <a:defRPr/>
            </a:pPr>
            <a:r>
              <a:rPr lang="nl-NL" altLang="nl-NL" sz="3600" dirty="0"/>
              <a:t> code</a:t>
            </a:r>
            <a:r>
              <a:rPr lang="nl-NL" altLang="nl-NL" sz="3600"/>
              <a:t>: 8094</a:t>
            </a:r>
            <a:endParaRPr lang="nl-NL" altLang="nl-NL" sz="3600" dirty="0"/>
          </a:p>
          <a:p>
            <a:pPr algn="ctr"/>
            <a:endParaRPr lang="en-GB" altLang="en-US" sz="3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id="{D58AB0D9-14B6-43B6-A715-FB56E9637969}"/>
              </a:ext>
            </a:extLst>
          </p:cNvPr>
          <p:cNvSpPr>
            <a:spLocks noGrp="1" noChangeArrowheads="1"/>
          </p:cNvSpPr>
          <p:nvPr>
            <p:ph type="title"/>
          </p:nvPr>
        </p:nvSpPr>
        <p:spPr>
          <a:xfrm>
            <a:off x="730250" y="2390775"/>
            <a:ext cx="7764463" cy="990600"/>
          </a:xfrm>
        </p:spPr>
        <p:txBody>
          <a:bodyPr/>
          <a:lstStyle/>
          <a:p>
            <a:pPr algn="ctr"/>
            <a:r>
              <a:rPr lang="en-GB" altLang="en-US" sz="4000" b="1" dirty="0" err="1"/>
              <a:t>Onderzoeksbevindingen</a:t>
            </a:r>
            <a:endParaRPr lang="en-GB" altLang="en-US" sz="4000" b="1" dirty="0"/>
          </a:p>
        </p:txBody>
      </p:sp>
    </p:spTree>
    <p:extLst>
      <p:ext uri="{BB962C8B-B14F-4D97-AF65-F5344CB8AC3E}">
        <p14:creationId xmlns:p14="http://schemas.microsoft.com/office/powerpoint/2010/main" val="214296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BF2E6DCD-F935-4C29-B829-AD792750CAD3}"/>
              </a:ext>
            </a:extLst>
          </p:cNvPr>
          <p:cNvSpPr>
            <a:spLocks noGrp="1" noChangeArrowheads="1"/>
          </p:cNvSpPr>
          <p:nvPr>
            <p:ph type="title"/>
          </p:nvPr>
        </p:nvSpPr>
        <p:spPr/>
        <p:txBody>
          <a:bodyPr/>
          <a:lstStyle/>
          <a:p>
            <a:r>
              <a:rPr lang="en-GB" altLang="nl-NL" sz="3000"/>
              <a:t>Wat is formatief evalueren?</a:t>
            </a:r>
          </a:p>
        </p:txBody>
      </p:sp>
      <p:sp>
        <p:nvSpPr>
          <p:cNvPr id="3" name="Tijdelijke aanduiding voor inhoud 2">
            <a:extLst>
              <a:ext uri="{FF2B5EF4-FFF2-40B4-BE49-F238E27FC236}">
                <a16:creationId xmlns:a16="http://schemas.microsoft.com/office/drawing/2014/main" id="{A1C5AB14-1062-4B95-97C4-D2D21387DC18}"/>
              </a:ext>
            </a:extLst>
          </p:cNvPr>
          <p:cNvSpPr>
            <a:spLocks noGrp="1"/>
          </p:cNvSpPr>
          <p:nvPr>
            <p:ph idx="1"/>
          </p:nvPr>
        </p:nvSpPr>
        <p:spPr/>
        <p:txBody>
          <a:bodyPr/>
          <a:lstStyle/>
          <a:p>
            <a:pPr marL="0" algn="ctr">
              <a:defRPr/>
            </a:pPr>
            <a:endParaRPr lang="en-GB" sz="2200" dirty="0">
              <a:solidFill>
                <a:schemeClr val="tx1"/>
              </a:solidFill>
              <a:latin typeface="+mj-lt"/>
            </a:endParaRPr>
          </a:p>
          <a:p>
            <a:pPr marL="0" algn="ctr">
              <a:defRPr/>
            </a:pPr>
            <a:r>
              <a:rPr lang="en-GB" sz="2500" dirty="0" err="1">
                <a:solidFill>
                  <a:schemeClr val="tx1"/>
                </a:solidFill>
                <a:latin typeface="+mj-lt"/>
              </a:rPr>
              <a:t>Alle</a:t>
            </a:r>
            <a:r>
              <a:rPr lang="en-GB" sz="2500" dirty="0">
                <a:solidFill>
                  <a:schemeClr val="tx1"/>
                </a:solidFill>
                <a:latin typeface="+mj-lt"/>
              </a:rPr>
              <a:t> </a:t>
            </a:r>
            <a:r>
              <a:rPr lang="en-GB" sz="2500" dirty="0" err="1">
                <a:solidFill>
                  <a:schemeClr val="tx1"/>
                </a:solidFill>
                <a:latin typeface="+mj-lt"/>
              </a:rPr>
              <a:t>activiteiten</a:t>
            </a:r>
            <a:r>
              <a:rPr lang="en-GB" sz="2500" dirty="0">
                <a:solidFill>
                  <a:schemeClr val="tx1"/>
                </a:solidFill>
                <a:latin typeface="+mj-lt"/>
              </a:rPr>
              <a:t> die </a:t>
            </a:r>
            <a:r>
              <a:rPr lang="en-GB" sz="2500" dirty="0" err="1">
                <a:solidFill>
                  <a:schemeClr val="tx1"/>
                </a:solidFill>
                <a:latin typeface="+mj-lt"/>
              </a:rPr>
              <a:t>leerlingen</a:t>
            </a:r>
            <a:r>
              <a:rPr lang="en-GB" sz="2500" dirty="0">
                <a:solidFill>
                  <a:schemeClr val="tx1"/>
                </a:solidFill>
                <a:latin typeface="+mj-lt"/>
              </a:rPr>
              <a:t> </a:t>
            </a:r>
            <a:r>
              <a:rPr lang="en-GB" sz="2500" dirty="0" err="1">
                <a:solidFill>
                  <a:schemeClr val="tx1"/>
                </a:solidFill>
                <a:latin typeface="+mj-lt"/>
              </a:rPr>
              <a:t>en</a:t>
            </a:r>
            <a:r>
              <a:rPr lang="en-GB" sz="2500" dirty="0">
                <a:solidFill>
                  <a:schemeClr val="tx1"/>
                </a:solidFill>
                <a:latin typeface="+mj-lt"/>
              </a:rPr>
              <a:t> docent </a:t>
            </a:r>
            <a:r>
              <a:rPr lang="en-GB" sz="2500" dirty="0" err="1">
                <a:solidFill>
                  <a:schemeClr val="tx1"/>
                </a:solidFill>
                <a:latin typeface="+mj-lt"/>
              </a:rPr>
              <a:t>uitvoeren</a:t>
            </a:r>
            <a:r>
              <a:rPr lang="en-GB" sz="2500" dirty="0">
                <a:solidFill>
                  <a:schemeClr val="tx1"/>
                </a:solidFill>
                <a:latin typeface="+mj-lt"/>
              </a:rPr>
              <a:t> om de </a:t>
            </a:r>
            <a:r>
              <a:rPr lang="en-GB" sz="2500" dirty="0" err="1">
                <a:solidFill>
                  <a:schemeClr val="tx1"/>
                </a:solidFill>
                <a:latin typeface="+mj-lt"/>
              </a:rPr>
              <a:t>leeractiviteiten</a:t>
            </a:r>
            <a:r>
              <a:rPr lang="en-GB" sz="2500" dirty="0">
                <a:solidFill>
                  <a:schemeClr val="tx1"/>
                </a:solidFill>
                <a:latin typeface="+mj-lt"/>
              </a:rPr>
              <a:t> van </a:t>
            </a:r>
            <a:r>
              <a:rPr lang="en-GB" sz="2500" dirty="0" err="1">
                <a:solidFill>
                  <a:schemeClr val="tx1"/>
                </a:solidFill>
                <a:latin typeface="+mj-lt"/>
              </a:rPr>
              <a:t>leerlingen</a:t>
            </a:r>
            <a:r>
              <a:rPr lang="en-GB" sz="2500" dirty="0">
                <a:solidFill>
                  <a:schemeClr val="tx1"/>
                </a:solidFill>
                <a:latin typeface="+mj-lt"/>
              </a:rPr>
              <a:t> in </a:t>
            </a:r>
            <a:r>
              <a:rPr lang="en-GB" sz="2500" dirty="0" err="1">
                <a:solidFill>
                  <a:schemeClr val="tx1"/>
                </a:solidFill>
                <a:latin typeface="+mj-lt"/>
              </a:rPr>
              <a:t>kaart</a:t>
            </a:r>
            <a:r>
              <a:rPr lang="en-GB" sz="2500" dirty="0">
                <a:solidFill>
                  <a:schemeClr val="tx1"/>
                </a:solidFill>
                <a:latin typeface="+mj-lt"/>
              </a:rPr>
              <a:t> </a:t>
            </a:r>
            <a:r>
              <a:rPr lang="en-GB" sz="2500" dirty="0" err="1">
                <a:solidFill>
                  <a:schemeClr val="tx1"/>
                </a:solidFill>
                <a:latin typeface="+mj-lt"/>
              </a:rPr>
              <a:t>te</a:t>
            </a:r>
            <a:r>
              <a:rPr lang="en-GB" sz="2500" dirty="0">
                <a:solidFill>
                  <a:schemeClr val="tx1"/>
                </a:solidFill>
                <a:latin typeface="+mj-lt"/>
              </a:rPr>
              <a:t> </a:t>
            </a:r>
            <a:r>
              <a:rPr lang="en-GB" sz="2500" dirty="0" err="1">
                <a:solidFill>
                  <a:schemeClr val="tx1"/>
                </a:solidFill>
                <a:latin typeface="+mj-lt"/>
              </a:rPr>
              <a:t>brengen</a:t>
            </a:r>
            <a:r>
              <a:rPr lang="en-GB" sz="2500" dirty="0">
                <a:solidFill>
                  <a:schemeClr val="tx1"/>
                </a:solidFill>
                <a:latin typeface="+mj-lt"/>
              </a:rPr>
              <a:t>, </a:t>
            </a:r>
            <a:r>
              <a:rPr lang="en-GB" sz="2500" dirty="0" err="1">
                <a:solidFill>
                  <a:schemeClr val="tx1"/>
                </a:solidFill>
                <a:latin typeface="+mj-lt"/>
              </a:rPr>
              <a:t>te</a:t>
            </a:r>
            <a:r>
              <a:rPr lang="en-GB" sz="2500" dirty="0">
                <a:solidFill>
                  <a:schemeClr val="tx1"/>
                </a:solidFill>
                <a:latin typeface="+mj-lt"/>
              </a:rPr>
              <a:t> </a:t>
            </a:r>
            <a:r>
              <a:rPr lang="en-GB" sz="2500" dirty="0" err="1">
                <a:solidFill>
                  <a:schemeClr val="tx1"/>
                </a:solidFill>
                <a:latin typeface="+mj-lt"/>
              </a:rPr>
              <a:t>interpreteren</a:t>
            </a:r>
            <a:r>
              <a:rPr lang="en-GB" sz="2500" dirty="0">
                <a:solidFill>
                  <a:schemeClr val="tx1"/>
                </a:solidFill>
                <a:latin typeface="+mj-lt"/>
              </a:rPr>
              <a:t> </a:t>
            </a:r>
            <a:r>
              <a:rPr lang="en-GB" sz="2500" dirty="0" err="1">
                <a:solidFill>
                  <a:schemeClr val="tx1"/>
                </a:solidFill>
                <a:latin typeface="+mj-lt"/>
              </a:rPr>
              <a:t>en</a:t>
            </a:r>
            <a:r>
              <a:rPr lang="en-GB" sz="2500" dirty="0">
                <a:solidFill>
                  <a:schemeClr val="tx1"/>
                </a:solidFill>
                <a:latin typeface="+mj-lt"/>
              </a:rPr>
              <a:t> </a:t>
            </a:r>
            <a:r>
              <a:rPr lang="en-GB" sz="2500" dirty="0" err="1">
                <a:solidFill>
                  <a:schemeClr val="tx1"/>
                </a:solidFill>
                <a:latin typeface="+mj-lt"/>
              </a:rPr>
              <a:t>te</a:t>
            </a:r>
            <a:r>
              <a:rPr lang="en-GB" sz="2500" dirty="0">
                <a:solidFill>
                  <a:schemeClr val="tx1"/>
                </a:solidFill>
                <a:latin typeface="+mj-lt"/>
              </a:rPr>
              <a:t> </a:t>
            </a:r>
            <a:r>
              <a:rPr lang="en-GB" sz="2500" dirty="0" err="1">
                <a:solidFill>
                  <a:schemeClr val="tx1"/>
                </a:solidFill>
                <a:latin typeface="+mj-lt"/>
              </a:rPr>
              <a:t>gebruiken</a:t>
            </a:r>
            <a:r>
              <a:rPr lang="en-GB" sz="2500" dirty="0">
                <a:solidFill>
                  <a:schemeClr val="tx1"/>
                </a:solidFill>
                <a:latin typeface="+mj-lt"/>
              </a:rPr>
              <a:t> om </a:t>
            </a:r>
            <a:r>
              <a:rPr lang="en-GB" sz="2500" dirty="0" err="1">
                <a:solidFill>
                  <a:schemeClr val="tx1"/>
                </a:solidFill>
                <a:latin typeface="+mj-lt"/>
              </a:rPr>
              <a:t>betere</a:t>
            </a:r>
            <a:r>
              <a:rPr lang="en-GB" sz="2500" dirty="0">
                <a:solidFill>
                  <a:schemeClr val="tx1"/>
                </a:solidFill>
                <a:latin typeface="+mj-lt"/>
              </a:rPr>
              <a:t> </a:t>
            </a:r>
            <a:r>
              <a:rPr lang="en-GB" sz="2500" dirty="0" err="1">
                <a:solidFill>
                  <a:schemeClr val="tx1"/>
                </a:solidFill>
                <a:latin typeface="+mj-lt"/>
              </a:rPr>
              <a:t>beslissingen</a:t>
            </a:r>
            <a:r>
              <a:rPr lang="en-GB" sz="2500" dirty="0">
                <a:solidFill>
                  <a:schemeClr val="tx1"/>
                </a:solidFill>
                <a:latin typeface="+mj-lt"/>
              </a:rPr>
              <a:t> </a:t>
            </a:r>
            <a:r>
              <a:rPr lang="en-GB" sz="2500" dirty="0" err="1">
                <a:solidFill>
                  <a:schemeClr val="tx1"/>
                </a:solidFill>
                <a:latin typeface="+mj-lt"/>
              </a:rPr>
              <a:t>te</a:t>
            </a:r>
            <a:r>
              <a:rPr lang="en-GB" sz="2500" dirty="0">
                <a:solidFill>
                  <a:schemeClr val="tx1"/>
                </a:solidFill>
                <a:latin typeface="+mj-lt"/>
              </a:rPr>
              <a:t> </a:t>
            </a:r>
            <a:r>
              <a:rPr lang="en-GB" sz="2500" dirty="0" err="1">
                <a:solidFill>
                  <a:schemeClr val="tx1"/>
                </a:solidFill>
                <a:latin typeface="+mj-lt"/>
              </a:rPr>
              <a:t>maken</a:t>
            </a:r>
            <a:r>
              <a:rPr lang="en-GB" sz="2500" dirty="0">
                <a:solidFill>
                  <a:schemeClr val="tx1"/>
                </a:solidFill>
                <a:latin typeface="+mj-lt"/>
              </a:rPr>
              <a:t> over </a:t>
            </a:r>
            <a:r>
              <a:rPr lang="en-GB" sz="2500" dirty="0" err="1">
                <a:solidFill>
                  <a:schemeClr val="tx1"/>
                </a:solidFill>
                <a:latin typeface="+mj-lt"/>
              </a:rPr>
              <a:t>vervolgstappen</a:t>
            </a:r>
            <a:r>
              <a:rPr lang="en-GB" sz="2500" dirty="0">
                <a:solidFill>
                  <a:schemeClr val="tx1"/>
                </a:solidFill>
                <a:latin typeface="+mj-lt"/>
              </a:rPr>
              <a:t> (Black &amp; </a:t>
            </a:r>
            <a:r>
              <a:rPr lang="en-GB" sz="2500" dirty="0" err="1">
                <a:solidFill>
                  <a:schemeClr val="tx1"/>
                </a:solidFill>
                <a:latin typeface="+mj-lt"/>
              </a:rPr>
              <a:t>Wiliam</a:t>
            </a:r>
            <a:r>
              <a:rPr lang="en-GB" sz="2500" dirty="0">
                <a:solidFill>
                  <a:schemeClr val="tx1"/>
                </a:solidFill>
                <a:latin typeface="+mj-lt"/>
              </a:rPr>
              <a:t>, 2008)</a:t>
            </a:r>
          </a:p>
          <a:p>
            <a:pPr>
              <a:defRPr/>
            </a:pPr>
            <a:endParaRPr lang="en-GB" dirty="0"/>
          </a:p>
        </p:txBody>
      </p:sp>
      <p:pic>
        <p:nvPicPr>
          <p:cNvPr id="13317" name="Afbeelding 1">
            <a:extLst>
              <a:ext uri="{FF2B5EF4-FFF2-40B4-BE49-F238E27FC236}">
                <a16:creationId xmlns:a16="http://schemas.microsoft.com/office/drawing/2014/main" id="{6BE3CE41-B61E-4D90-9165-3D1DFBA2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356" t="28999" r="30313" b="30400"/>
          <a:stretch>
            <a:fillRect/>
          </a:stretch>
        </p:blipFill>
        <p:spPr bwMode="auto">
          <a:xfrm>
            <a:off x="2684463" y="3789363"/>
            <a:ext cx="3687762"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0E29B3CA-0654-4CF2-A0BF-12B3B880108F}"/>
              </a:ext>
            </a:extLst>
          </p:cNvPr>
          <p:cNvSpPr>
            <a:spLocks noGrp="1" noChangeArrowheads="1"/>
          </p:cNvSpPr>
          <p:nvPr>
            <p:ph type="title"/>
          </p:nvPr>
        </p:nvSpPr>
        <p:spPr/>
        <p:txBody>
          <a:bodyPr/>
          <a:lstStyle/>
          <a:p>
            <a:pPr eaLnBrk="1" hangingPunct="1"/>
            <a:r>
              <a:rPr lang="nl-NL" altLang="nl-NL" sz="3000"/>
              <a:t>De FE-cyclus</a:t>
            </a:r>
          </a:p>
        </p:txBody>
      </p:sp>
      <p:sp>
        <p:nvSpPr>
          <p:cNvPr id="8" name="Tekstvak 7">
            <a:extLst>
              <a:ext uri="{FF2B5EF4-FFF2-40B4-BE49-F238E27FC236}">
                <a16:creationId xmlns:a16="http://schemas.microsoft.com/office/drawing/2014/main" id="{5BD7C4D4-4E10-4876-BD46-98F61FD90DFF}"/>
              </a:ext>
            </a:extLst>
          </p:cNvPr>
          <p:cNvSpPr txBox="1"/>
          <p:nvPr/>
        </p:nvSpPr>
        <p:spPr>
          <a:xfrm>
            <a:off x="628650" y="1417638"/>
            <a:ext cx="5329238" cy="430212"/>
          </a:xfrm>
          <a:prstGeom prst="rect">
            <a:avLst/>
          </a:prstGeom>
          <a:noFill/>
        </p:spPr>
        <p:txBody>
          <a:bodyPr>
            <a:spAutoFit/>
          </a:bodyPr>
          <a:lstStyle/>
          <a:p>
            <a:pPr>
              <a:defRPr/>
            </a:pPr>
            <a:r>
              <a:rPr lang="en-GB" sz="2200" dirty="0">
                <a:latin typeface="+mj-lt"/>
              </a:rPr>
              <a:t>Review </a:t>
            </a:r>
            <a:r>
              <a:rPr lang="en-GB" sz="2200" dirty="0" err="1">
                <a:latin typeface="+mj-lt"/>
              </a:rPr>
              <a:t>studie</a:t>
            </a:r>
            <a:r>
              <a:rPr lang="en-GB" sz="2200" dirty="0">
                <a:latin typeface="+mj-lt"/>
              </a:rPr>
              <a:t> </a:t>
            </a:r>
            <a:r>
              <a:rPr lang="en-GB" sz="2200" dirty="0" err="1">
                <a:latin typeface="+mj-lt"/>
              </a:rPr>
              <a:t>Gulikers</a:t>
            </a:r>
            <a:r>
              <a:rPr lang="en-GB" sz="2200" dirty="0">
                <a:latin typeface="+mj-lt"/>
              </a:rPr>
              <a:t> </a:t>
            </a:r>
            <a:r>
              <a:rPr lang="en-GB" sz="2200" dirty="0" err="1">
                <a:latin typeface="+mj-lt"/>
              </a:rPr>
              <a:t>en</a:t>
            </a:r>
            <a:r>
              <a:rPr lang="en-GB" sz="2200" dirty="0">
                <a:latin typeface="+mj-lt"/>
              </a:rPr>
              <a:t> </a:t>
            </a:r>
            <a:r>
              <a:rPr lang="en-GB" sz="2200" dirty="0" err="1">
                <a:latin typeface="+mj-lt"/>
              </a:rPr>
              <a:t>Baartman</a:t>
            </a:r>
            <a:r>
              <a:rPr lang="en-GB" sz="2200" dirty="0">
                <a:latin typeface="+mj-lt"/>
              </a:rPr>
              <a:t> (2017)</a:t>
            </a:r>
          </a:p>
        </p:txBody>
      </p:sp>
      <p:pic>
        <p:nvPicPr>
          <p:cNvPr id="6" name="Picture 3">
            <a:extLst>
              <a:ext uri="{FF2B5EF4-FFF2-40B4-BE49-F238E27FC236}">
                <a16:creationId xmlns:a16="http://schemas.microsoft.com/office/drawing/2014/main" id="{C09FA2E5-0E90-44C1-920C-5C72BD9CDC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340" y="1962192"/>
            <a:ext cx="5053732" cy="4205295"/>
          </a:xfrm>
          <a:prstGeom prst="rect">
            <a:avLst/>
          </a:prstGeom>
        </p:spPr>
      </p:pic>
    </p:spTree>
  </p:cSld>
  <p:clrMapOvr>
    <a:masterClrMapping/>
  </p:clrMapOvr>
</p:sld>
</file>

<file path=ppt/theme/theme1.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thema">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nl-NL"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Kantoorth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antoorth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antoorth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antoorth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antoorth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antoorth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antoorth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D337D9ADB5C34494C4EBA5DACBCEA8" ma:contentTypeVersion="11" ma:contentTypeDescription="Een nieuw document maken." ma:contentTypeScope="" ma:versionID="d48219acd0a9f7c942640a0813df47a7">
  <xsd:schema xmlns:xsd="http://www.w3.org/2001/XMLSchema" xmlns:xs="http://www.w3.org/2001/XMLSchema" xmlns:p="http://schemas.microsoft.com/office/2006/metadata/properties" xmlns:ns3="ae375950-9435-457e-bca7-51fde261a51b" xmlns:ns4="b8dde7d1-d5f5-48d9-8457-b5e9d4a831fe" targetNamespace="http://schemas.microsoft.com/office/2006/metadata/properties" ma:root="true" ma:fieldsID="30223579eeea835c7b882c39a4cf4807" ns3:_="" ns4:_="">
    <xsd:import namespace="ae375950-9435-457e-bca7-51fde261a51b"/>
    <xsd:import namespace="b8dde7d1-d5f5-48d9-8457-b5e9d4a831f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75950-9435-457e-bca7-51fde261a5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dde7d1-d5f5-48d9-8457-b5e9d4a831fe"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75C566-9F4B-4076-8DA3-95230DAB7D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375950-9435-457e-bca7-51fde261a51b"/>
    <ds:schemaRef ds:uri="b8dde7d1-d5f5-48d9-8457-b5e9d4a831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E458-DF78-4C2D-84EF-023E09BAF71F}">
  <ds:schemaRefs>
    <ds:schemaRef ds:uri="http://schemas.microsoft.com/office/2006/metadata/properties"/>
    <ds:schemaRef ds:uri="http://purl.org/dc/elements/1.1/"/>
    <ds:schemaRef ds:uri="http://schemas.microsoft.com/office/2006/documentManagement/types"/>
    <ds:schemaRef ds:uri="http://purl.org/dc/terms/"/>
    <ds:schemaRef ds:uri="http://schemas.openxmlformats.org/package/2006/metadata/core-properties"/>
    <ds:schemaRef ds:uri="ae375950-9435-457e-bca7-51fde261a51b"/>
    <ds:schemaRef ds:uri="http://purl.org/dc/dcmitype/"/>
    <ds:schemaRef ds:uri="http://schemas.microsoft.com/office/infopath/2007/PartnerControls"/>
    <ds:schemaRef ds:uri="b8dde7d1-d5f5-48d9-8457-b5e9d4a831fe"/>
    <ds:schemaRef ds:uri="http://www.w3.org/XML/1998/namespace"/>
  </ds:schemaRefs>
</ds:datastoreItem>
</file>

<file path=customXml/itemProps3.xml><?xml version="1.0" encoding="utf-8"?>
<ds:datastoreItem xmlns:ds="http://schemas.openxmlformats.org/officeDocument/2006/customXml" ds:itemID="{1FF6236E-DB74-47CC-B78E-0650B294B5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Austin.thmx</Template>
  <TotalTime>2620</TotalTime>
  <Words>2086</Words>
  <Application>Microsoft Office PowerPoint</Application>
  <PresentationFormat>Diavoorstelling (4:3)</PresentationFormat>
  <Paragraphs>306</Paragraphs>
  <Slides>33</Slides>
  <Notes>31</Notes>
  <HiddenSlides>5</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33</vt:i4>
      </vt:variant>
    </vt:vector>
  </HeadingPairs>
  <TitlesOfParts>
    <vt:vector size="38" baseType="lpstr">
      <vt:lpstr>Arial</vt:lpstr>
      <vt:lpstr>Calibri</vt:lpstr>
      <vt:lpstr>Times New Roman</vt:lpstr>
      <vt:lpstr>Kantoorthema</vt:lpstr>
      <vt:lpstr>Kantoorthema</vt:lpstr>
      <vt:lpstr>PowerPoint-presentatie</vt:lpstr>
      <vt:lpstr>LessonUp inloggen</vt:lpstr>
      <vt:lpstr>Welkom</vt:lpstr>
      <vt:lpstr>Wat ga je leren?</vt:lpstr>
      <vt:lpstr>Programma</vt:lpstr>
      <vt:lpstr>Ervaringen delen</vt:lpstr>
      <vt:lpstr>Onderzoeksbevindingen</vt:lpstr>
      <vt:lpstr>Wat is formatief evalueren?</vt:lpstr>
      <vt:lpstr>De FE-cyclus</vt:lpstr>
      <vt:lpstr>Fase 1</vt:lpstr>
      <vt:lpstr>Fase 2</vt:lpstr>
      <vt:lpstr>Fase 3</vt:lpstr>
      <vt:lpstr>Fase 4</vt:lpstr>
      <vt:lpstr>Fase 5</vt:lpstr>
      <vt:lpstr>PowerPoint-presentatie</vt:lpstr>
      <vt:lpstr>Kort overzicht onderzoek</vt:lpstr>
      <vt:lpstr>Resultaten 5 fases</vt:lpstr>
      <vt:lpstr>Resultaten 5 fases</vt:lpstr>
      <vt:lpstr>Resultaten 5 fases</vt:lpstr>
      <vt:lpstr>Resultaten 5 fases</vt:lpstr>
      <vt:lpstr>Resultaten 5 fases</vt:lpstr>
      <vt:lpstr>Resultaten Google Forms</vt:lpstr>
      <vt:lpstr>Resultaten verschillen</vt:lpstr>
      <vt:lpstr>Resultaten verschillen</vt:lpstr>
      <vt:lpstr>Resultaten verschillen</vt:lpstr>
      <vt:lpstr>Geleerde lessen</vt:lpstr>
      <vt:lpstr>Vragen of opmerkingen?</vt:lpstr>
      <vt:lpstr>Uitwisseling</vt:lpstr>
      <vt:lpstr>In subkanalen vergaderen</vt:lpstr>
      <vt:lpstr>Afsluiting</vt:lpstr>
      <vt:lpstr>Resultaten Padlet</vt:lpstr>
      <vt:lpstr>Afsluiting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Mirjam Kuggeleijn</dc:creator>
  <cp:lastModifiedBy>Veugen, Marijke</cp:lastModifiedBy>
  <cp:revision>239</cp:revision>
  <cp:lastPrinted>1601-01-01T00:00:00Z</cp:lastPrinted>
  <dcterms:created xsi:type="dcterms:W3CDTF">2018-04-04T10:52:08Z</dcterms:created>
  <dcterms:modified xsi:type="dcterms:W3CDTF">2020-11-05T15:19:25Z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Diavoorstelling (4:3)</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y fmtid="{D5CDD505-2E9C-101B-9397-08002B2CF9AE}" pid="12" name="ContentTypeId">
    <vt:lpwstr>0x010100AED337D9ADB5C34494C4EBA5DACBCEA8</vt:lpwstr>
  </property>
</Properties>
</file>