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24"/>
  </p:notesMasterIdLst>
  <p:handoutMasterIdLst>
    <p:handoutMasterId r:id="rId25"/>
  </p:handoutMasterIdLst>
  <p:sldIdLst>
    <p:sldId id="336" r:id="rId4"/>
    <p:sldId id="356" r:id="rId5"/>
    <p:sldId id="355" r:id="rId6"/>
    <p:sldId id="370" r:id="rId7"/>
    <p:sldId id="372" r:id="rId8"/>
    <p:sldId id="384" r:id="rId9"/>
    <p:sldId id="373" r:id="rId10"/>
    <p:sldId id="374" r:id="rId11"/>
    <p:sldId id="376" r:id="rId12"/>
    <p:sldId id="382" r:id="rId13"/>
    <p:sldId id="379" r:id="rId14"/>
    <p:sldId id="377" r:id="rId15"/>
    <p:sldId id="378" r:id="rId16"/>
    <p:sldId id="380" r:id="rId17"/>
    <p:sldId id="381" r:id="rId18"/>
    <p:sldId id="287" r:id="rId19"/>
    <p:sldId id="362" r:id="rId20"/>
    <p:sldId id="354" r:id="rId21"/>
    <p:sldId id="383" r:id="rId22"/>
    <p:sldId id="352" r:id="rId23"/>
  </p:sldIdLst>
  <p:sldSz cx="9144000" cy="6858000" type="screen4x3"/>
  <p:notesSz cx="6797675" cy="9926638"/>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beth Baartman" initials="LB" lastIdx="1" clrIdx="0">
    <p:extLst>
      <p:ext uri="{19B8F6BF-5375-455C-9EA6-DF929625EA0E}">
        <p15:presenceInfo xmlns:p15="http://schemas.microsoft.com/office/powerpoint/2012/main" userId="S-1-5-21-1757436266-1070379326-1452763161-47175" providerId="AD"/>
      </p:ext>
    </p:extLst>
  </p:cmAuthor>
  <p:cmAuthor id="2" name="Gerdineke Silfhout" initials="GS" lastIdx="51" clrIdx="1"/>
  <p:cmAuthor id="3" name="Bas Trimbos" initials="BT" lastIdx="26" clrIdx="2"/>
  <p:cmAuthor id="4" name="Gulikers, Judith" initials="GJ" lastIdx="18" clrIdx="3">
    <p:extLst>
      <p:ext uri="{19B8F6BF-5375-455C-9EA6-DF929625EA0E}">
        <p15:presenceInfo xmlns:p15="http://schemas.microsoft.com/office/powerpoint/2012/main" userId="Gulikers, Jud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6395" autoAdjust="0"/>
  </p:normalViewPr>
  <p:slideViewPr>
    <p:cSldViewPr snapToGrid="0">
      <p:cViewPr varScale="1">
        <p:scale>
          <a:sx n="111" d="100"/>
          <a:sy n="111" d="100"/>
        </p:scale>
        <p:origin x="1326"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180145-62EC-4770-A8A3-B651B195631D}"/>
    <pc:docChg chg="modSld">
      <pc:chgData name="" userId="" providerId="" clId="Web-{51180145-62EC-4770-A8A3-B651B195631D}" dt="2018-03-13T22:13:14.417" v="87"/>
      <pc:docMkLst>
        <pc:docMk/>
      </pc:docMkLst>
      <pc:sldChg chg="addCm">
        <pc:chgData name="" userId="" providerId="" clId="Web-{51180145-62EC-4770-A8A3-B651B195631D}" dt="2018-03-13T22:00:18.855" v="0"/>
        <pc:sldMkLst>
          <pc:docMk/>
          <pc:sldMk cId="3549628654" sldId="272"/>
        </pc:sldMkLst>
      </pc:sldChg>
      <pc:sldChg chg="addCm">
        <pc:chgData name="" userId="" providerId="" clId="Web-{51180145-62EC-4770-A8A3-B651B195631D}" dt="2018-03-13T22:03:06.317" v="2"/>
        <pc:sldMkLst>
          <pc:docMk/>
          <pc:sldMk cId="1508910272" sldId="273"/>
        </pc:sldMkLst>
      </pc:sldChg>
      <pc:sldChg chg="modSp addCm">
        <pc:chgData name="" userId="" providerId="" clId="Web-{51180145-62EC-4770-A8A3-B651B195631D}" dt="2018-03-13T22:04:36.353" v="5"/>
        <pc:sldMkLst>
          <pc:docMk/>
          <pc:sldMk cId="3339554045" sldId="274"/>
        </pc:sldMkLst>
        <pc:picChg chg="mod">
          <ac:chgData name="" userId="" providerId="" clId="Web-{51180145-62EC-4770-A8A3-B651B195631D}" dt="2018-03-13T22:04:04.271" v="4"/>
          <ac:picMkLst>
            <pc:docMk/>
            <pc:sldMk cId="3339554045" sldId="274"/>
            <ac:picMk id="10" creationId="{00000000-0000-0000-0000-000000000000}"/>
          </ac:picMkLst>
        </pc:picChg>
      </pc:sldChg>
      <pc:sldChg chg="modSp addCm">
        <pc:chgData name="" userId="" providerId="" clId="Web-{51180145-62EC-4770-A8A3-B651B195631D}" dt="2018-03-13T22:13:14.417" v="87"/>
        <pc:sldMkLst>
          <pc:docMk/>
          <pc:sldMk cId="386885480" sldId="293"/>
        </pc:sldMkLst>
        <pc:spChg chg="mod">
          <ac:chgData name="" userId="" providerId="" clId="Web-{51180145-62EC-4770-A8A3-B651B195631D}" dt="2018-03-13T22:12:42.199" v="86"/>
          <ac:spMkLst>
            <pc:docMk/>
            <pc:sldMk cId="386885480" sldId="293"/>
            <ac:spMk id="3" creationId="{00000000-0000-0000-0000-000000000000}"/>
          </ac:spMkLst>
        </pc:spChg>
      </pc:sldChg>
      <pc:sldChg chg="modSp addCm modNotes">
        <pc:chgData name="" userId="" providerId="" clId="Web-{51180145-62EC-4770-A8A3-B651B195631D}" dt="2018-03-13T22:09:38.062" v="68"/>
        <pc:sldMkLst>
          <pc:docMk/>
          <pc:sldMk cId="1931822857" sldId="294"/>
        </pc:sldMkLst>
        <pc:spChg chg="mod">
          <ac:chgData name="" userId="" providerId="" clId="Web-{51180145-62EC-4770-A8A3-B651B195631D}" dt="2018-03-13T22:08:20.607" v="63"/>
          <ac:spMkLst>
            <pc:docMk/>
            <pc:sldMk cId="1931822857" sldId="294"/>
            <ac:spMk id="3" creationId="{00000000-0000-0000-0000-000000000000}"/>
          </ac:spMkLst>
        </pc:spChg>
      </pc:sldChg>
      <pc:sldChg chg="modSp addCm modNotes">
        <pc:chgData name="" userId="" providerId="" clId="Web-{51180145-62EC-4770-A8A3-B651B195631D}" dt="2018-03-13T22:08:55.702" v="65"/>
        <pc:sldMkLst>
          <pc:docMk/>
          <pc:sldMk cId="2517048079" sldId="302"/>
        </pc:sldMkLst>
        <pc:spChg chg="mod">
          <ac:chgData name="" userId="" providerId="" clId="Web-{51180145-62EC-4770-A8A3-B651B195631D}" dt="2018-03-13T22:06:37.979" v="42"/>
          <ac:spMkLst>
            <pc:docMk/>
            <pc:sldMk cId="2517048079" sldId="302"/>
            <ac:spMk id="2" creationId="{00000000-0000-0000-0000-000000000000}"/>
          </ac:spMkLst>
        </pc:spChg>
      </pc:sldChg>
    </pc:docChg>
  </pc:docChgLst>
  <pc:docChgLst>
    <pc:chgData clId="Web-{0BD7CB9A-90D9-4DB9-8BCA-45478BF2A575}"/>
    <pc:docChg chg="modSld">
      <pc:chgData name="" userId="" providerId="" clId="Web-{0BD7CB9A-90D9-4DB9-8BCA-45478BF2A575}" dt="2018-03-28T14:24:15.288" v="148"/>
      <pc:docMkLst>
        <pc:docMk/>
      </pc:docMkLst>
      <pc:sldChg chg="modSp">
        <pc:chgData name="" userId="" providerId="" clId="Web-{0BD7CB9A-90D9-4DB9-8BCA-45478BF2A575}" dt="2018-03-28T14:18:07.773" v="1"/>
        <pc:sldMkLst>
          <pc:docMk/>
          <pc:sldMk cId="1508910272" sldId="273"/>
        </pc:sldMkLst>
        <pc:spChg chg="mod">
          <ac:chgData name="" userId="" providerId="" clId="Web-{0BD7CB9A-90D9-4DB9-8BCA-45478BF2A575}" dt="2018-03-28T14:18:07.773" v="1"/>
          <ac:spMkLst>
            <pc:docMk/>
            <pc:sldMk cId="1508910272" sldId="273"/>
            <ac:spMk id="2" creationId="{00000000-0000-0000-0000-000000000000}"/>
          </ac:spMkLst>
        </pc:spChg>
      </pc:sldChg>
      <pc:sldChg chg="modSp">
        <pc:chgData name="" userId="" providerId="" clId="Web-{0BD7CB9A-90D9-4DB9-8BCA-45478BF2A575}" dt="2018-03-28T14:22:35.803" v="89"/>
        <pc:sldMkLst>
          <pc:docMk/>
          <pc:sldMk cId="2054880847" sldId="278"/>
        </pc:sldMkLst>
        <pc:spChg chg="mod">
          <ac:chgData name="" userId="" providerId="" clId="Web-{0BD7CB9A-90D9-4DB9-8BCA-45478BF2A575}" dt="2018-03-28T14:22:35.803" v="89"/>
          <ac:spMkLst>
            <pc:docMk/>
            <pc:sldMk cId="2054880847" sldId="278"/>
            <ac:spMk id="2" creationId="{00000000-0000-0000-0000-000000000000}"/>
          </ac:spMkLst>
        </pc:spChg>
      </pc:sldChg>
      <pc:sldChg chg="modNotes">
        <pc:chgData name="" userId="" providerId="" clId="Web-{0BD7CB9A-90D9-4DB9-8BCA-45478BF2A575}" dt="2018-03-28T14:19:04.960" v="8"/>
        <pc:sldMkLst>
          <pc:docMk/>
          <pc:sldMk cId="2734399811" sldId="287"/>
        </pc:sldMkLst>
      </pc:sldChg>
      <pc:sldChg chg="modSp">
        <pc:chgData name="" userId="" providerId="" clId="Web-{0BD7CB9A-90D9-4DB9-8BCA-45478BF2A575}" dt="2018-03-28T14:20:40.678" v="33"/>
        <pc:sldMkLst>
          <pc:docMk/>
          <pc:sldMk cId="2988941745" sldId="292"/>
        </pc:sldMkLst>
        <pc:spChg chg="mod">
          <ac:chgData name="" userId="" providerId="" clId="Web-{0BD7CB9A-90D9-4DB9-8BCA-45478BF2A575}" dt="2018-03-28T14:20:40.678" v="33"/>
          <ac:spMkLst>
            <pc:docMk/>
            <pc:sldMk cId="2988941745" sldId="292"/>
            <ac:spMk id="3" creationId="{00000000-0000-0000-0000-000000000000}"/>
          </ac:spMkLst>
        </pc:spChg>
      </pc:sldChg>
      <pc:sldChg chg="modSp">
        <pc:chgData name="" userId="" providerId="" clId="Web-{0BD7CB9A-90D9-4DB9-8BCA-45478BF2A575}" dt="2018-03-28T14:19:09.663" v="9"/>
        <pc:sldMkLst>
          <pc:docMk/>
          <pc:sldMk cId="3006340662" sldId="296"/>
        </pc:sldMkLst>
        <pc:spChg chg="mod">
          <ac:chgData name="" userId="" providerId="" clId="Web-{0BD7CB9A-90D9-4DB9-8BCA-45478BF2A575}" dt="2018-03-28T14:19:09.663" v="9"/>
          <ac:spMkLst>
            <pc:docMk/>
            <pc:sldMk cId="3006340662" sldId="296"/>
            <ac:spMk id="3" creationId="{00000000-0000-0000-0000-000000000000}"/>
          </ac:spMkLst>
        </pc:spChg>
      </pc:sldChg>
      <pc:sldChg chg="modSp">
        <pc:chgData name="" userId="" providerId="" clId="Web-{0BD7CB9A-90D9-4DB9-8BCA-45478BF2A575}" dt="2018-03-28T14:24:15.288" v="147"/>
        <pc:sldMkLst>
          <pc:docMk/>
          <pc:sldMk cId="2083739379" sldId="298"/>
        </pc:sldMkLst>
        <pc:spChg chg="mod">
          <ac:chgData name="" userId="" providerId="" clId="Web-{0BD7CB9A-90D9-4DB9-8BCA-45478BF2A575}" dt="2018-03-28T14:24:15.288" v="147"/>
          <ac:spMkLst>
            <pc:docMk/>
            <pc:sldMk cId="2083739379" sldId="298"/>
            <ac:spMk id="3" creationId="{00000000-0000-0000-0000-000000000000}"/>
          </ac:spMkLst>
        </pc:spChg>
      </pc:sldChg>
      <pc:sldChg chg="modSp">
        <pc:chgData name="" userId="" providerId="" clId="Web-{0BD7CB9A-90D9-4DB9-8BCA-45478BF2A575}" dt="2018-03-28T14:23:19.178" v="119"/>
        <pc:sldMkLst>
          <pc:docMk/>
          <pc:sldMk cId="2987582999" sldId="313"/>
        </pc:sldMkLst>
        <pc:spChg chg="mod">
          <ac:chgData name="" userId="" providerId="" clId="Web-{0BD7CB9A-90D9-4DB9-8BCA-45478BF2A575}" dt="2018-03-28T14:23:19.178" v="119"/>
          <ac:spMkLst>
            <pc:docMk/>
            <pc:sldMk cId="2987582999" sldId="313"/>
            <ac:spMk id="6" creationId="{00000000-0000-0000-0000-000000000000}"/>
          </ac:spMkLst>
        </pc:spChg>
      </pc:sldChg>
    </pc:docChg>
  </pc:docChgLst>
  <pc:docChgLst>
    <pc:chgData clId="Web-{CB1CF396-FF59-4079-8B7F-6B15397986C9}"/>
    <pc:docChg chg="modSld">
      <pc:chgData name="" userId="" providerId="" clId="Web-{CB1CF396-FF59-4079-8B7F-6B15397986C9}" dt="2018-03-28T17:14:12.263" v="89"/>
      <pc:docMkLst>
        <pc:docMk/>
      </pc:docMkLst>
      <pc:sldChg chg="modSp">
        <pc:chgData name="" userId="" providerId="" clId="Web-{CB1CF396-FF59-4079-8B7F-6B15397986C9}" dt="2018-03-28T17:12:17.810" v="14"/>
        <pc:sldMkLst>
          <pc:docMk/>
          <pc:sldMk cId="1931822857" sldId="294"/>
        </pc:sldMkLst>
        <pc:spChg chg="mod">
          <ac:chgData name="" userId="" providerId="" clId="Web-{CB1CF396-FF59-4079-8B7F-6B15397986C9}" dt="2018-03-28T17:12:17.810" v="14"/>
          <ac:spMkLst>
            <pc:docMk/>
            <pc:sldMk cId="1931822857" sldId="294"/>
            <ac:spMk id="3" creationId="{00000000-0000-0000-0000-000000000000}"/>
          </ac:spMkLst>
        </pc:spChg>
      </pc:sldChg>
      <pc:sldChg chg="modSp">
        <pc:chgData name="" userId="" providerId="" clId="Web-{CB1CF396-FF59-4079-8B7F-6B15397986C9}" dt="2018-03-28T17:14:12.263" v="88"/>
        <pc:sldMkLst>
          <pc:docMk/>
          <pc:sldMk cId="669696649" sldId="315"/>
        </pc:sldMkLst>
        <pc:spChg chg="mod">
          <ac:chgData name="" userId="" providerId="" clId="Web-{CB1CF396-FF59-4079-8B7F-6B15397986C9}" dt="2018-03-28T17:14:12.263" v="88"/>
          <ac:spMkLst>
            <pc:docMk/>
            <pc:sldMk cId="669696649" sldId="315"/>
            <ac:spMk id="3" creationId="{00000000-0000-0000-0000-000000000000}"/>
          </ac:spMkLst>
        </pc:spChg>
      </pc:sldChg>
    </pc:docChg>
  </pc:docChgLst>
  <pc:docChgLst>
    <pc:chgData clId="Web-{638375B3-6DC4-46CF-9867-0E72D6A307A2}"/>
    <pc:docChg chg="">
      <pc:chgData name="" userId="" providerId="" clId="Web-{638375B3-6DC4-46CF-9867-0E72D6A307A2}" dt="2018-03-22T12:28:22.373" v="3"/>
      <pc:docMkLst>
        <pc:docMk/>
      </pc:docMkLst>
      <pc:sldChg chg="addCm">
        <pc:chgData name="" userId="" providerId="" clId="Web-{638375B3-6DC4-46CF-9867-0E72D6A307A2}" dt="2018-03-22T12:28:22.373" v="3"/>
        <pc:sldMkLst>
          <pc:docMk/>
          <pc:sldMk cId="3582091832" sldId="286"/>
        </pc:sldMkLst>
      </pc:sldChg>
      <pc:sldChg chg="addCm modCm">
        <pc:chgData name="" userId="" providerId="" clId="Web-{638375B3-6DC4-46CF-9867-0E72D6A307A2}" dt="2018-03-22T12:25:15.292" v="2"/>
        <pc:sldMkLst>
          <pc:docMk/>
          <pc:sldMk cId="4143679921" sldId="290"/>
        </pc:sldMkLst>
      </pc:sldChg>
    </pc:docChg>
  </pc:docChgLst>
  <pc:docChgLst>
    <pc:chgData clId="Web-{EC9F3522-28C2-4F67-86EB-7E1CD57CFA71}"/>
    <pc:docChg chg="modSld">
      <pc:chgData name="" userId="" providerId="" clId="Web-{EC9F3522-28C2-4F67-86EB-7E1CD57CFA71}" dt="2018-03-26T16:03:32.706" v="802"/>
      <pc:docMkLst>
        <pc:docMk/>
      </pc:docMkLst>
      <pc:sldChg chg="modSp delCm">
        <pc:chgData name="" userId="" providerId="" clId="Web-{EC9F3522-28C2-4F67-86EB-7E1CD57CFA71}" dt="2018-03-26T15:34:01.217" v="51"/>
        <pc:sldMkLst>
          <pc:docMk/>
          <pc:sldMk cId="3549628654" sldId="272"/>
        </pc:sldMkLst>
        <pc:spChg chg="mod">
          <ac:chgData name="" userId="" providerId="" clId="Web-{EC9F3522-28C2-4F67-86EB-7E1CD57CFA71}" dt="2018-03-26T15:33:35.699" v="45"/>
          <ac:spMkLst>
            <pc:docMk/>
            <pc:sldMk cId="3549628654" sldId="272"/>
            <ac:spMk id="3" creationId="{00000000-0000-0000-0000-000000000000}"/>
          </ac:spMkLst>
        </pc:spChg>
        <pc:spChg chg="mod">
          <ac:chgData name="" userId="" providerId="" clId="Web-{EC9F3522-28C2-4F67-86EB-7E1CD57CFA71}" dt="2018-03-26T15:32:41.526" v="4"/>
          <ac:spMkLst>
            <pc:docMk/>
            <pc:sldMk cId="3549628654" sldId="272"/>
            <ac:spMk id="4" creationId="{00000000-0000-0000-0000-000000000000}"/>
          </ac:spMkLst>
        </pc:spChg>
        <pc:picChg chg="mod">
          <ac:chgData name="" userId="" providerId="" clId="Web-{EC9F3522-28C2-4F67-86EB-7E1CD57CFA71}" dt="2018-03-26T15:34:01.217" v="51"/>
          <ac:picMkLst>
            <pc:docMk/>
            <pc:sldMk cId="3549628654" sldId="272"/>
            <ac:picMk id="6" creationId="{00000000-0000-0000-0000-000000000000}"/>
          </ac:picMkLst>
        </pc:picChg>
        <pc:picChg chg="mod">
          <ac:chgData name="" userId="" providerId="" clId="Web-{EC9F3522-28C2-4F67-86EB-7E1CD57CFA71}" dt="2018-03-26T15:33:59.246" v="50"/>
          <ac:picMkLst>
            <pc:docMk/>
            <pc:sldMk cId="3549628654" sldId="272"/>
            <ac:picMk id="7" creationId="{00000000-0000-0000-0000-000000000000}"/>
          </ac:picMkLst>
        </pc:picChg>
        <pc:picChg chg="mod">
          <ac:chgData name="" userId="" providerId="" clId="Web-{EC9F3522-28C2-4F67-86EB-7E1CD57CFA71}" dt="2018-03-26T15:33:54.105" v="49"/>
          <ac:picMkLst>
            <pc:docMk/>
            <pc:sldMk cId="3549628654" sldId="272"/>
            <ac:picMk id="8" creationId="{00000000-0000-0000-0000-000000000000}"/>
          </ac:picMkLst>
        </pc:picChg>
      </pc:sldChg>
      <pc:sldChg chg="modSp">
        <pc:chgData name="" userId="" providerId="" clId="Web-{EC9F3522-28C2-4F67-86EB-7E1CD57CFA71}" dt="2018-03-26T15:37:57.578" v="122"/>
        <pc:sldMkLst>
          <pc:docMk/>
          <pc:sldMk cId="1508910272" sldId="273"/>
        </pc:sldMkLst>
        <pc:spChg chg="mod">
          <ac:chgData name="" userId="" providerId="" clId="Web-{EC9F3522-28C2-4F67-86EB-7E1CD57CFA71}" dt="2018-03-26T15:37:57.578" v="122"/>
          <ac:spMkLst>
            <pc:docMk/>
            <pc:sldMk cId="1508910272" sldId="273"/>
            <ac:spMk id="2" creationId="{00000000-0000-0000-0000-000000000000}"/>
          </ac:spMkLst>
        </pc:spChg>
        <pc:graphicFrameChg chg="modGraphic">
          <ac:chgData name="" userId="" providerId="" clId="Web-{EC9F3522-28C2-4F67-86EB-7E1CD57CFA71}" dt="2018-03-26T15:36:47.687" v="105"/>
          <ac:graphicFrameMkLst>
            <pc:docMk/>
            <pc:sldMk cId="1508910272" sldId="273"/>
            <ac:graphicFrameMk id="5" creationId="{00000000-0000-0000-0000-000000000000}"/>
          </ac:graphicFrameMkLst>
        </pc:graphicFrameChg>
      </pc:sldChg>
      <pc:sldChg chg="modSp delCm">
        <pc:chgData name="" userId="" providerId="" clId="Web-{EC9F3522-28C2-4F67-86EB-7E1CD57CFA71}" dt="2018-03-26T15:38:57.580" v="128"/>
        <pc:sldMkLst>
          <pc:docMk/>
          <pc:sldMk cId="3339554045" sldId="274"/>
        </pc:sldMkLst>
        <pc:spChg chg="mod">
          <ac:chgData name="" userId="" providerId="" clId="Web-{EC9F3522-28C2-4F67-86EB-7E1CD57CFA71}" dt="2018-03-26T15:38:57.580" v="128"/>
          <ac:spMkLst>
            <pc:docMk/>
            <pc:sldMk cId="3339554045" sldId="274"/>
            <ac:spMk id="2" creationId="{00000000-0000-0000-0000-000000000000}"/>
          </ac:spMkLst>
        </pc:spChg>
      </pc:sldChg>
      <pc:sldChg chg="modSp">
        <pc:chgData name="" userId="" providerId="" clId="Web-{EC9F3522-28C2-4F67-86EB-7E1CD57CFA71}" dt="2018-03-26T15:39:43.284" v="165"/>
        <pc:sldMkLst>
          <pc:docMk/>
          <pc:sldMk cId="115085417" sldId="275"/>
        </pc:sldMkLst>
        <pc:spChg chg="mod">
          <ac:chgData name="" userId="" providerId="" clId="Web-{EC9F3522-28C2-4F67-86EB-7E1CD57CFA71}" dt="2018-03-26T15:39:43.284" v="165"/>
          <ac:spMkLst>
            <pc:docMk/>
            <pc:sldMk cId="115085417" sldId="275"/>
            <ac:spMk id="2" creationId="{00000000-0000-0000-0000-000000000000}"/>
          </ac:spMkLst>
        </pc:spChg>
        <pc:spChg chg="mod">
          <ac:chgData name="" userId="" providerId="" clId="Web-{EC9F3522-28C2-4F67-86EB-7E1CD57CFA71}" dt="2018-03-26T15:39:01.299" v="130"/>
          <ac:spMkLst>
            <pc:docMk/>
            <pc:sldMk cId="115085417" sldId="275"/>
            <ac:spMk id="3" creationId="{00000000-0000-0000-0000-000000000000}"/>
          </ac:spMkLst>
        </pc:spChg>
      </pc:sldChg>
      <pc:sldChg chg="modSp">
        <pc:chgData name="" userId="" providerId="" clId="Web-{EC9F3522-28C2-4F67-86EB-7E1CD57CFA71}" dt="2018-03-26T15:58:57.347" v="665"/>
        <pc:sldMkLst>
          <pc:docMk/>
          <pc:sldMk cId="3252008090" sldId="276"/>
        </pc:sldMkLst>
        <pc:spChg chg="mod">
          <ac:chgData name="" userId="" providerId="" clId="Web-{EC9F3522-28C2-4F67-86EB-7E1CD57CFA71}" dt="2018-03-26T15:58:57.347" v="665"/>
          <ac:spMkLst>
            <pc:docMk/>
            <pc:sldMk cId="3252008090" sldId="276"/>
            <ac:spMk id="2" creationId="{00000000-0000-0000-0000-000000000000}"/>
          </ac:spMkLst>
        </pc:spChg>
      </pc:sldChg>
      <pc:sldChg chg="modSp delCm modNotes">
        <pc:chgData name="" userId="" providerId="" clId="Web-{EC9F3522-28C2-4F67-86EB-7E1CD57CFA71}" dt="2018-03-26T16:03:32.706" v="802"/>
        <pc:sldMkLst>
          <pc:docMk/>
          <pc:sldMk cId="4143679921" sldId="290"/>
        </pc:sldMkLst>
        <pc:spChg chg="mod">
          <ac:chgData name="" userId="" providerId="" clId="Web-{EC9F3522-28C2-4F67-86EB-7E1CD57CFA71}" dt="2018-03-26T16:01:54.550" v="759"/>
          <ac:spMkLst>
            <pc:docMk/>
            <pc:sldMk cId="4143679921" sldId="290"/>
            <ac:spMk id="2" creationId="{00000000-0000-0000-0000-000000000000}"/>
          </ac:spMkLst>
        </pc:spChg>
        <pc:spChg chg="mod">
          <ac:chgData name="" userId="" providerId="" clId="Web-{EC9F3522-28C2-4F67-86EB-7E1CD57CFA71}" dt="2018-03-26T16:02:50.847" v="795"/>
          <ac:spMkLst>
            <pc:docMk/>
            <pc:sldMk cId="4143679921" sldId="290"/>
            <ac:spMk id="3" creationId="{00000000-0000-0000-0000-000000000000}"/>
          </ac:spMkLst>
        </pc:spChg>
      </pc:sldChg>
      <pc:sldChg chg="modSp addCm">
        <pc:chgData name="" userId="" providerId="" clId="Web-{EC9F3522-28C2-4F67-86EB-7E1CD57CFA71}" dt="2018-03-26T16:01:15.737" v="733"/>
        <pc:sldMkLst>
          <pc:docMk/>
          <pc:sldMk cId="2988941745" sldId="292"/>
        </pc:sldMkLst>
        <pc:spChg chg="mod">
          <ac:chgData name="" userId="" providerId="" clId="Web-{EC9F3522-28C2-4F67-86EB-7E1CD57CFA71}" dt="2018-03-26T16:01:15.737" v="733"/>
          <ac:spMkLst>
            <pc:docMk/>
            <pc:sldMk cId="2988941745" sldId="292"/>
            <ac:spMk id="3" creationId="{00000000-0000-0000-0000-000000000000}"/>
          </ac:spMkLst>
        </pc:spChg>
      </pc:sldChg>
      <pc:sldChg chg="modSp addCm">
        <pc:chgData name="" userId="" providerId="" clId="Web-{EC9F3522-28C2-4F67-86EB-7E1CD57CFA71}" dt="2018-03-26T15:57:52.503" v="631"/>
        <pc:sldMkLst>
          <pc:docMk/>
          <pc:sldMk cId="386885480" sldId="293"/>
        </pc:sldMkLst>
        <pc:spChg chg="mod">
          <ac:chgData name="" userId="" providerId="" clId="Web-{EC9F3522-28C2-4F67-86EB-7E1CD57CFA71}" dt="2018-03-26T15:57:52.503" v="631"/>
          <ac:spMkLst>
            <pc:docMk/>
            <pc:sldMk cId="386885480" sldId="293"/>
            <ac:spMk id="2" creationId="{00000000-0000-0000-0000-000000000000}"/>
          </ac:spMkLst>
        </pc:spChg>
        <pc:spChg chg="mod">
          <ac:chgData name="" userId="" providerId="" clId="Web-{EC9F3522-28C2-4F67-86EB-7E1CD57CFA71}" dt="2018-03-26T15:57:25.050" v="616"/>
          <ac:spMkLst>
            <pc:docMk/>
            <pc:sldMk cId="386885480" sldId="293"/>
            <ac:spMk id="3" creationId="{00000000-0000-0000-0000-000000000000}"/>
          </ac:spMkLst>
        </pc:spChg>
      </pc:sldChg>
      <pc:sldChg chg="modSp">
        <pc:chgData name="" userId="" providerId="" clId="Web-{EC9F3522-28C2-4F67-86EB-7E1CD57CFA71}" dt="2018-03-26T15:47:48.332" v="469"/>
        <pc:sldMkLst>
          <pc:docMk/>
          <pc:sldMk cId="1931822857" sldId="294"/>
        </pc:sldMkLst>
        <pc:spChg chg="mod">
          <ac:chgData name="" userId="" providerId="" clId="Web-{EC9F3522-28C2-4F67-86EB-7E1CD57CFA71}" dt="2018-03-26T15:47:48.332" v="469"/>
          <ac:spMkLst>
            <pc:docMk/>
            <pc:sldMk cId="1931822857" sldId="294"/>
            <ac:spMk id="3" creationId="{00000000-0000-0000-0000-000000000000}"/>
          </ac:spMkLst>
        </pc:spChg>
      </pc:sldChg>
      <pc:sldChg chg="delSp modSp">
        <pc:chgData name="" userId="" providerId="" clId="Web-{EC9F3522-28C2-4F67-86EB-7E1CD57CFA71}" dt="2018-03-26T15:44:56.940" v="360"/>
        <pc:sldMkLst>
          <pc:docMk/>
          <pc:sldMk cId="2517048079" sldId="302"/>
        </pc:sldMkLst>
        <pc:spChg chg="mod">
          <ac:chgData name="" userId="" providerId="" clId="Web-{EC9F3522-28C2-4F67-86EB-7E1CD57CFA71}" dt="2018-03-26T15:44:56.940" v="360"/>
          <ac:spMkLst>
            <pc:docMk/>
            <pc:sldMk cId="2517048079" sldId="302"/>
            <ac:spMk id="2" creationId="{00000000-0000-0000-0000-000000000000}"/>
          </ac:spMkLst>
        </pc:spChg>
        <pc:picChg chg="del">
          <ac:chgData name="" userId="" providerId="" clId="Web-{EC9F3522-28C2-4F67-86EB-7E1CD57CFA71}" dt="2018-03-26T15:42:16.128" v="259"/>
          <ac:picMkLst>
            <pc:docMk/>
            <pc:sldMk cId="2517048079" sldId="302"/>
            <ac:picMk id="1026" creationId="{00000000-0000-0000-0000-000000000000}"/>
          </ac:picMkLst>
        </pc:picChg>
      </pc:sldChg>
      <pc:sldChg chg="modSp">
        <pc:chgData name="" userId="" providerId="" clId="Web-{EC9F3522-28C2-4F67-86EB-7E1CD57CFA71}" dt="2018-03-26T15:45:18.409" v="370"/>
        <pc:sldMkLst>
          <pc:docMk/>
          <pc:sldMk cId="2296390672" sldId="306"/>
        </pc:sldMkLst>
        <pc:spChg chg="mod">
          <ac:chgData name="" userId="" providerId="" clId="Web-{EC9F3522-28C2-4F67-86EB-7E1CD57CFA71}" dt="2018-03-26T15:45:18.409" v="370"/>
          <ac:spMkLst>
            <pc:docMk/>
            <pc:sldMk cId="2296390672" sldId="306"/>
            <ac:spMk id="2" creationId="{00000000-0000-0000-0000-000000000000}"/>
          </ac:spMkLst>
        </pc:spChg>
      </pc:sldChg>
      <pc:sldChg chg="modNotes">
        <pc:chgData name="" userId="" providerId="" clId="Web-{EC9F3522-28C2-4F67-86EB-7E1CD57CFA71}" dt="2018-03-26T15:34:57.310" v="74"/>
        <pc:sldMkLst>
          <pc:docMk/>
          <pc:sldMk cId="133277478" sldId="309"/>
        </pc:sldMkLst>
      </pc:sldChg>
      <pc:sldChg chg="modSp addCm">
        <pc:chgData name="" userId="" providerId="" clId="Web-{EC9F3522-28C2-4F67-86EB-7E1CD57CFA71}" dt="2018-03-26T15:58:43.112" v="662"/>
        <pc:sldMkLst>
          <pc:docMk/>
          <pc:sldMk cId="3713455948" sldId="314"/>
        </pc:sldMkLst>
        <pc:spChg chg="mod">
          <ac:chgData name="" userId="" providerId="" clId="Web-{EC9F3522-28C2-4F67-86EB-7E1CD57CFA71}" dt="2018-03-26T15:58:09.972" v="659"/>
          <ac:spMkLst>
            <pc:docMk/>
            <pc:sldMk cId="3713455948" sldId="314"/>
            <ac:spMk id="2" creationId="{00000000-0000-0000-0000-000000000000}"/>
          </ac:spMkLst>
        </pc:spChg>
      </pc:sldChg>
    </pc:docChg>
  </pc:docChgLst>
  <pc:docChgLst>
    <pc:chgData clId="Web-{0B3C528C-57B7-4EE1-98B3-546B3F9D457B}"/>
    <pc:docChg chg="modSld">
      <pc:chgData name="" userId="" providerId="" clId="Web-{0B3C528C-57B7-4EE1-98B3-546B3F9D457B}" dt="2018-03-13T22:46:06.706" v="116"/>
      <pc:docMkLst>
        <pc:docMk/>
      </pc:docMkLst>
      <pc:sldChg chg="addCm">
        <pc:chgData name="" userId="" providerId="" clId="Web-{0B3C528C-57B7-4EE1-98B3-546B3F9D457B}" dt="2018-03-13T22:19:08.519" v="2"/>
        <pc:sldMkLst>
          <pc:docMk/>
          <pc:sldMk cId="115085417" sldId="275"/>
        </pc:sldMkLst>
      </pc:sldChg>
      <pc:sldChg chg="modSp">
        <pc:chgData name="" userId="" providerId="" clId="Web-{0B3C528C-57B7-4EE1-98B3-546B3F9D457B}" dt="2018-03-13T22:35:58.230" v="90"/>
        <pc:sldMkLst>
          <pc:docMk/>
          <pc:sldMk cId="1419453836" sldId="277"/>
        </pc:sldMkLst>
        <pc:spChg chg="mod">
          <ac:chgData name="" userId="" providerId="" clId="Web-{0B3C528C-57B7-4EE1-98B3-546B3F9D457B}" dt="2018-03-13T22:35:58.230" v="90"/>
          <ac:spMkLst>
            <pc:docMk/>
            <pc:sldMk cId="1419453836" sldId="277"/>
            <ac:spMk id="2" creationId="{00000000-0000-0000-0000-000000000000}"/>
          </ac:spMkLst>
        </pc:spChg>
      </pc:sldChg>
      <pc:sldChg chg="modSp addCm">
        <pc:chgData name="" userId="" providerId="" clId="Web-{0B3C528C-57B7-4EE1-98B3-546B3F9D457B}" dt="2018-03-13T22:40:59.544" v="103"/>
        <pc:sldMkLst>
          <pc:docMk/>
          <pc:sldMk cId="2054880847" sldId="278"/>
        </pc:sldMkLst>
        <pc:spChg chg="mod">
          <ac:chgData name="" userId="" providerId="" clId="Web-{0B3C528C-57B7-4EE1-98B3-546B3F9D457B}" dt="2018-03-13T22:37:42.699" v="98"/>
          <ac:spMkLst>
            <pc:docMk/>
            <pc:sldMk cId="2054880847" sldId="278"/>
            <ac:spMk id="2" creationId="{00000000-0000-0000-0000-000000000000}"/>
          </ac:spMkLst>
        </pc:spChg>
      </pc:sldChg>
      <pc:sldChg chg="addCm">
        <pc:chgData name="" userId="" providerId="" clId="Web-{0B3C528C-57B7-4EE1-98B3-546B3F9D457B}" dt="2018-03-13T22:41:11.841" v="104"/>
        <pc:sldMkLst>
          <pc:docMk/>
          <pc:sldMk cId="112606551" sldId="279"/>
        </pc:sldMkLst>
      </pc:sldChg>
      <pc:sldChg chg="modSp addCm">
        <pc:chgData name="" userId="" providerId="" clId="Web-{0B3C528C-57B7-4EE1-98B3-546B3F9D457B}" dt="2018-03-13T22:25:40.362" v="41"/>
        <pc:sldMkLst>
          <pc:docMk/>
          <pc:sldMk cId="1627227355" sldId="282"/>
        </pc:sldMkLst>
        <pc:spChg chg="mod">
          <ac:chgData name="" userId="" providerId="" clId="Web-{0B3C528C-57B7-4EE1-98B3-546B3F9D457B}" dt="2018-03-13T22:24:43.221" v="39"/>
          <ac:spMkLst>
            <pc:docMk/>
            <pc:sldMk cId="1627227355" sldId="282"/>
            <ac:spMk id="4" creationId="{00000000-0000-0000-0000-000000000000}"/>
          </ac:spMkLst>
        </pc:spChg>
      </pc:sldChg>
      <pc:sldChg chg="modSp addCm">
        <pc:chgData name="" userId="" providerId="" clId="Web-{0B3C528C-57B7-4EE1-98B3-546B3F9D457B}" dt="2018-03-13T22:28:56.767" v="50"/>
        <pc:sldMkLst>
          <pc:docMk/>
          <pc:sldMk cId="1976250949" sldId="283"/>
        </pc:sldMkLst>
        <pc:spChg chg="mod">
          <ac:chgData name="" userId="" providerId="" clId="Web-{0B3C528C-57B7-4EE1-98B3-546B3F9D457B}" dt="2018-03-13T22:27:30.690" v="47"/>
          <ac:spMkLst>
            <pc:docMk/>
            <pc:sldMk cId="1976250949" sldId="283"/>
            <ac:spMk id="4" creationId="{00000000-0000-0000-0000-000000000000}"/>
          </ac:spMkLst>
        </pc:spChg>
      </pc:sldChg>
      <pc:sldChg chg="addCm">
        <pc:chgData name="" userId="" providerId="" clId="Web-{0B3C528C-57B7-4EE1-98B3-546B3F9D457B}" dt="2018-03-13T22:29:51.327" v="51"/>
        <pc:sldMkLst>
          <pc:docMk/>
          <pc:sldMk cId="3525412777" sldId="284"/>
        </pc:sldMkLst>
      </pc:sldChg>
      <pc:sldChg chg="modSp addCm">
        <pc:chgData name="" userId="" providerId="" clId="Web-{0B3C528C-57B7-4EE1-98B3-546B3F9D457B}" dt="2018-03-13T22:30:46.872" v="64"/>
        <pc:sldMkLst>
          <pc:docMk/>
          <pc:sldMk cId="3230743003" sldId="285"/>
        </pc:sldMkLst>
        <pc:spChg chg="mod">
          <ac:chgData name="" userId="" providerId="" clId="Web-{0B3C528C-57B7-4EE1-98B3-546B3F9D457B}" dt="2018-03-13T22:30:13.654" v="62"/>
          <ac:spMkLst>
            <pc:docMk/>
            <pc:sldMk cId="3230743003" sldId="285"/>
            <ac:spMk id="2" creationId="{00000000-0000-0000-0000-000000000000}"/>
          </ac:spMkLst>
        </pc:spChg>
      </pc:sldChg>
      <pc:sldChg chg="addCm">
        <pc:chgData name="" userId="" providerId="" clId="Web-{0B3C528C-57B7-4EE1-98B3-546B3F9D457B}" dt="2018-03-13T22:31:53.451" v="65"/>
        <pc:sldMkLst>
          <pc:docMk/>
          <pc:sldMk cId="2734399811" sldId="287"/>
        </pc:sldMkLst>
      </pc:sldChg>
      <pc:sldChg chg="modSp addCm">
        <pc:chgData name="" userId="" providerId="" clId="Web-{0B3C528C-57B7-4EE1-98B3-546B3F9D457B}" dt="2018-03-13T22:23:25.190" v="19"/>
        <pc:sldMkLst>
          <pc:docMk/>
          <pc:sldMk cId="4143679921" sldId="290"/>
        </pc:sldMkLst>
        <pc:spChg chg="mod">
          <ac:chgData name="" userId="" providerId="" clId="Web-{0B3C528C-57B7-4EE1-98B3-546B3F9D457B}" dt="2018-03-13T22:22:55.393" v="18"/>
          <ac:spMkLst>
            <pc:docMk/>
            <pc:sldMk cId="4143679921" sldId="290"/>
            <ac:spMk id="3" creationId="{00000000-0000-0000-0000-000000000000}"/>
          </ac:spMkLst>
        </pc:spChg>
      </pc:sldChg>
      <pc:sldChg chg="modSp addCm modCm">
        <pc:chgData name="" userId="" providerId="" clId="Web-{0B3C528C-57B7-4EE1-98B3-546B3F9D457B}" dt="2018-03-13T22:22:46.284" v="17"/>
        <pc:sldMkLst>
          <pc:docMk/>
          <pc:sldMk cId="2988941745" sldId="292"/>
        </pc:sldMkLst>
        <pc:spChg chg="mod">
          <ac:chgData name="" userId="" providerId="" clId="Web-{0B3C528C-57B7-4EE1-98B3-546B3F9D457B}" dt="2018-03-13T22:20:08.534" v="12"/>
          <ac:spMkLst>
            <pc:docMk/>
            <pc:sldMk cId="2988941745" sldId="292"/>
            <ac:spMk id="3" creationId="{00000000-0000-0000-0000-000000000000}"/>
          </ac:spMkLst>
        </pc:spChg>
      </pc:sldChg>
      <pc:sldChg chg="addCm">
        <pc:chgData name="" userId="" providerId="" clId="Web-{0B3C528C-57B7-4EE1-98B3-546B3F9D457B}" dt="2018-03-13T22:15:50.006" v="0"/>
        <pc:sldMkLst>
          <pc:docMk/>
          <pc:sldMk cId="386885480" sldId="293"/>
        </pc:sldMkLst>
      </pc:sldChg>
      <pc:sldChg chg="addCm">
        <pc:chgData name="" userId="" providerId="" clId="Web-{0B3C528C-57B7-4EE1-98B3-546B3F9D457B}" dt="2018-03-13T22:27:05.597" v="42"/>
        <pc:sldMkLst>
          <pc:docMk/>
          <pc:sldMk cId="1043612060" sldId="295"/>
        </pc:sldMkLst>
      </pc:sldChg>
      <pc:sldChg chg="modSp addCm">
        <pc:chgData name="" userId="" providerId="" clId="Web-{0B3C528C-57B7-4EE1-98B3-546B3F9D457B}" dt="2018-03-13T22:33:27.464" v="81"/>
        <pc:sldMkLst>
          <pc:docMk/>
          <pc:sldMk cId="3006340662" sldId="296"/>
        </pc:sldMkLst>
        <pc:spChg chg="mod">
          <ac:chgData name="" userId="" providerId="" clId="Web-{0B3C528C-57B7-4EE1-98B3-546B3F9D457B}" dt="2018-03-13T22:33:01.324" v="79"/>
          <ac:spMkLst>
            <pc:docMk/>
            <pc:sldMk cId="3006340662" sldId="296"/>
            <ac:spMk id="3" creationId="{00000000-0000-0000-0000-000000000000}"/>
          </ac:spMkLst>
        </pc:spChg>
      </pc:sldChg>
      <pc:sldChg chg="addCm">
        <pc:chgData name="" userId="" providerId="" clId="Web-{0B3C528C-57B7-4EE1-98B3-546B3F9D457B}" dt="2018-03-13T22:41:37.919" v="105"/>
        <pc:sldMkLst>
          <pc:docMk/>
          <pc:sldMk cId="3308644432" sldId="297"/>
        </pc:sldMkLst>
      </pc:sldChg>
      <pc:sldChg chg="addCm">
        <pc:chgData name="" userId="" providerId="" clId="Web-{0B3C528C-57B7-4EE1-98B3-546B3F9D457B}" dt="2018-03-13T22:43:50.717" v="108"/>
        <pc:sldMkLst>
          <pc:docMk/>
          <pc:sldMk cId="2083739379" sldId="298"/>
        </pc:sldMkLst>
      </pc:sldChg>
    </pc:docChg>
  </pc:docChgLst>
  <pc:docChgLst>
    <pc:chgData clId="Web-{13B8FAFC-B841-4A70-A521-0A9C94BA45A4}"/>
    <pc:docChg chg="modSld">
      <pc:chgData name="" userId="" providerId="" clId="Web-{13B8FAFC-B841-4A70-A521-0A9C94BA45A4}" dt="2018-03-14T10:08:26.618" v="33"/>
      <pc:docMkLst>
        <pc:docMk/>
      </pc:docMkLst>
      <pc:sldChg chg="modSp">
        <pc:chgData name="" userId="" providerId="" clId="Web-{13B8FAFC-B841-4A70-A521-0A9C94BA45A4}" dt="2018-03-14T09:33:29.045" v="3"/>
        <pc:sldMkLst>
          <pc:docMk/>
          <pc:sldMk cId="1508910272" sldId="273"/>
        </pc:sldMkLst>
        <pc:spChg chg="mod">
          <ac:chgData name="" userId="" providerId="" clId="Web-{13B8FAFC-B841-4A70-A521-0A9C94BA45A4}" dt="2018-03-14T09:33:25.889" v="1"/>
          <ac:spMkLst>
            <pc:docMk/>
            <pc:sldMk cId="1508910272" sldId="273"/>
            <ac:spMk id="2" creationId="{00000000-0000-0000-0000-000000000000}"/>
          </ac:spMkLst>
        </pc:spChg>
        <pc:graphicFrameChg chg="mod modGraphic">
          <ac:chgData name="" userId="" providerId="" clId="Web-{13B8FAFC-B841-4A70-A521-0A9C94BA45A4}" dt="2018-03-14T09:33:29.045" v="3"/>
          <ac:graphicFrameMkLst>
            <pc:docMk/>
            <pc:sldMk cId="1508910272" sldId="273"/>
            <ac:graphicFrameMk id="5" creationId="{00000000-0000-0000-0000-000000000000}"/>
          </ac:graphicFrameMkLst>
        </pc:graphicFrameChg>
      </pc:sldChg>
      <pc:sldChg chg="modSp">
        <pc:chgData name="" userId="" providerId="" clId="Web-{13B8FAFC-B841-4A70-A521-0A9C94BA45A4}" dt="2018-03-14T09:35:16.204" v="6"/>
        <pc:sldMkLst>
          <pc:docMk/>
          <pc:sldMk cId="3339554045" sldId="274"/>
        </pc:sldMkLst>
        <pc:spChg chg="mod">
          <ac:chgData name="" userId="" providerId="" clId="Web-{13B8FAFC-B841-4A70-A521-0A9C94BA45A4}" dt="2018-03-14T09:35:16.204" v="6"/>
          <ac:spMkLst>
            <pc:docMk/>
            <pc:sldMk cId="3339554045" sldId="274"/>
            <ac:spMk id="11" creationId="{00000000-0000-0000-0000-000000000000}"/>
          </ac:spMkLst>
        </pc:spChg>
      </pc:sldChg>
      <pc:sldChg chg="addCm modCm">
        <pc:chgData name="" userId="" providerId="" clId="Web-{13B8FAFC-B841-4A70-A521-0A9C94BA45A4}" dt="2018-03-14T10:08:26.618" v="33"/>
        <pc:sldMkLst>
          <pc:docMk/>
          <pc:sldMk cId="1627227355" sldId="282"/>
        </pc:sldMkLst>
      </pc:sldChg>
      <pc:sldChg chg="addCm">
        <pc:chgData name="" userId="" providerId="" clId="Web-{13B8FAFC-B841-4A70-A521-0A9C94BA45A4}" dt="2018-03-14T10:04:15.628" v="31"/>
        <pc:sldMkLst>
          <pc:docMk/>
          <pc:sldMk cId="4143679921" sldId="290"/>
        </pc:sldMkLst>
      </pc:sldChg>
      <pc:sldChg chg="addCm modCm">
        <pc:chgData name="" userId="" providerId="" clId="Web-{13B8FAFC-B841-4A70-A521-0A9C94BA45A4}" dt="2018-03-14T10:02:24.205" v="30"/>
        <pc:sldMkLst>
          <pc:docMk/>
          <pc:sldMk cId="2988941745" sldId="292"/>
        </pc:sldMkLst>
      </pc:sldChg>
      <pc:sldChg chg="addCm modCm">
        <pc:chgData name="" userId="" providerId="" clId="Web-{13B8FAFC-B841-4A70-A521-0A9C94BA45A4}" dt="2018-03-14T09:58:13.861" v="28"/>
        <pc:sldMkLst>
          <pc:docMk/>
          <pc:sldMk cId="386885480" sldId="293"/>
        </pc:sldMkLst>
      </pc:sldChg>
      <pc:sldChg chg="modSp addCm modNotes">
        <pc:chgData name="" userId="" providerId="" clId="Web-{13B8FAFC-B841-4A70-A521-0A9C94BA45A4}" dt="2018-03-14T09:46:36.235" v="24"/>
        <pc:sldMkLst>
          <pc:docMk/>
          <pc:sldMk cId="1931822857" sldId="294"/>
        </pc:sldMkLst>
        <pc:spChg chg="mod">
          <ac:chgData name="" userId="" providerId="" clId="Web-{13B8FAFC-B841-4A70-A521-0A9C94BA45A4}" dt="2018-03-14T09:45:42" v="18"/>
          <ac:spMkLst>
            <pc:docMk/>
            <pc:sldMk cId="1931822857" sldId="294"/>
            <ac:spMk id="3" creationId="{00000000-0000-0000-0000-000000000000}"/>
          </ac:spMkLst>
        </pc:spChg>
      </pc:sldChg>
      <pc:sldChg chg="addCm modCm">
        <pc:chgData name="" userId="" providerId="" clId="Web-{13B8FAFC-B841-4A70-A521-0A9C94BA45A4}" dt="2018-03-14T09:43:58.263" v="12"/>
        <pc:sldMkLst>
          <pc:docMk/>
          <pc:sldMk cId="2517048079" sldId="302"/>
        </pc:sldMkLst>
      </pc:sldChg>
    </pc:docChg>
  </pc:docChgLst>
  <pc:docChgLst>
    <pc:chgData clId="Web-{002A31A8-0A8D-46E7-81AC-6C7C874A0A43}"/>
    <pc:docChg chg="modSld">
      <pc:chgData name="" userId="" providerId="" clId="Web-{002A31A8-0A8D-46E7-81AC-6C7C874A0A43}" dt="2018-03-28T15:04:39.984" v="177"/>
      <pc:docMkLst>
        <pc:docMk/>
      </pc:docMkLst>
      <pc:sldChg chg="modSp">
        <pc:chgData name="" userId="" providerId="" clId="Web-{002A31A8-0A8D-46E7-81AC-6C7C874A0A43}" dt="2018-03-28T14:52:18.537" v="4"/>
        <pc:sldMkLst>
          <pc:docMk/>
          <pc:sldMk cId="2054880847" sldId="278"/>
        </pc:sldMkLst>
        <pc:spChg chg="mod">
          <ac:chgData name="" userId="" providerId="" clId="Web-{002A31A8-0A8D-46E7-81AC-6C7C874A0A43}" dt="2018-03-28T14:52:18.537" v="4"/>
          <ac:spMkLst>
            <pc:docMk/>
            <pc:sldMk cId="2054880847" sldId="278"/>
            <ac:spMk id="2" creationId="{00000000-0000-0000-0000-000000000000}"/>
          </ac:spMkLst>
        </pc:spChg>
      </pc:sldChg>
      <pc:sldChg chg="modSp">
        <pc:chgData name="" userId="" providerId="" clId="Web-{002A31A8-0A8D-46E7-81AC-6C7C874A0A43}" dt="2018-03-28T15:01:31.372" v="84"/>
        <pc:sldMkLst>
          <pc:docMk/>
          <pc:sldMk cId="4254663601" sldId="312"/>
        </pc:sldMkLst>
        <pc:spChg chg="mod">
          <ac:chgData name="" userId="" providerId="" clId="Web-{002A31A8-0A8D-46E7-81AC-6C7C874A0A43}" dt="2018-03-28T15:01:31.372" v="84"/>
          <ac:spMkLst>
            <pc:docMk/>
            <pc:sldMk cId="4254663601" sldId="312"/>
            <ac:spMk id="7" creationId="{00000000-0000-0000-0000-000000000000}"/>
          </ac:spMkLst>
        </pc:spChg>
        <pc:picChg chg="mod">
          <ac:chgData name="" userId="" providerId="" clId="Web-{002A31A8-0A8D-46E7-81AC-6C7C874A0A43}" dt="2018-03-28T15:01:01.325" v="69"/>
          <ac:picMkLst>
            <pc:docMk/>
            <pc:sldMk cId="4254663601" sldId="312"/>
            <ac:picMk id="5" creationId="{00000000-0000-0000-0000-000000000000}"/>
          </ac:picMkLst>
        </pc:picChg>
      </pc:sldChg>
      <pc:sldChg chg="modSp">
        <pc:chgData name="" userId="" providerId="" clId="Web-{002A31A8-0A8D-46E7-81AC-6C7C874A0A43}" dt="2018-03-28T15:04:39.984" v="177"/>
        <pc:sldMkLst>
          <pc:docMk/>
          <pc:sldMk cId="2987582999" sldId="313"/>
        </pc:sldMkLst>
        <pc:spChg chg="mod">
          <ac:chgData name="" userId="" providerId="" clId="Web-{002A31A8-0A8D-46E7-81AC-6C7C874A0A43}" dt="2018-03-28T15:04:29.578" v="174"/>
          <ac:spMkLst>
            <pc:docMk/>
            <pc:sldMk cId="2987582999" sldId="313"/>
            <ac:spMk id="3" creationId="{00000000-0000-0000-0000-000000000000}"/>
          </ac:spMkLst>
        </pc:spChg>
        <pc:graphicFrameChg chg="mod">
          <ac:chgData name="" userId="" providerId="" clId="Web-{002A31A8-0A8D-46E7-81AC-6C7C874A0A43}" dt="2018-03-28T15:04:39.984" v="177"/>
          <ac:graphicFrameMkLst>
            <pc:docMk/>
            <pc:sldMk cId="2987582999" sldId="313"/>
            <ac:graphicFrameMk id="4" creationId="{00000000-0000-0000-0000-000000000000}"/>
          </ac:graphicFrameMkLst>
        </pc:graphicFrameChg>
      </pc:sldChg>
    </pc:docChg>
  </pc:docChgLst>
  <pc:docChgLst>
    <pc:chgData clId="Web-{E776DCA9-9F9B-4ED6-BB9D-ED5FB45E03AB}"/>
    <pc:docChg chg="modSld">
      <pc:chgData name="" userId="" providerId="" clId="Web-{E776DCA9-9F9B-4ED6-BB9D-ED5FB45E03AB}" dt="2018-03-26T21:35:39.094" v="1336"/>
      <pc:docMkLst>
        <pc:docMk/>
      </pc:docMkLst>
      <pc:sldChg chg="modSp">
        <pc:chgData name="" userId="" providerId="" clId="Web-{E776DCA9-9F9B-4ED6-BB9D-ED5FB45E03AB}" dt="2018-03-26T21:20:31.776" v="763"/>
        <pc:sldMkLst>
          <pc:docMk/>
          <pc:sldMk cId="1419453836" sldId="277"/>
        </pc:sldMkLst>
        <pc:spChg chg="mod">
          <ac:chgData name="" userId="" providerId="" clId="Web-{E776DCA9-9F9B-4ED6-BB9D-ED5FB45E03AB}" dt="2018-03-26T21:20:31.776" v="763"/>
          <ac:spMkLst>
            <pc:docMk/>
            <pc:sldMk cId="1419453836" sldId="277"/>
            <ac:spMk id="2" creationId="{00000000-0000-0000-0000-000000000000}"/>
          </ac:spMkLst>
        </pc:spChg>
        <pc:spChg chg="mod">
          <ac:chgData name="" userId="" providerId="" clId="Web-{E776DCA9-9F9B-4ED6-BB9D-ED5FB45E03AB}" dt="2018-03-26T21:20:24.558" v="754"/>
          <ac:spMkLst>
            <pc:docMk/>
            <pc:sldMk cId="1419453836" sldId="277"/>
            <ac:spMk id="3" creationId="{00000000-0000-0000-0000-000000000000}"/>
          </ac:spMkLst>
        </pc:spChg>
      </pc:sldChg>
      <pc:sldChg chg="modSp">
        <pc:chgData name="" userId="" providerId="" clId="Web-{E776DCA9-9F9B-4ED6-BB9D-ED5FB45E03AB}" dt="2018-03-26T21:23:16.839" v="861"/>
        <pc:sldMkLst>
          <pc:docMk/>
          <pc:sldMk cId="2054880847" sldId="278"/>
        </pc:sldMkLst>
        <pc:spChg chg="mod">
          <ac:chgData name="" userId="" providerId="" clId="Web-{E776DCA9-9F9B-4ED6-BB9D-ED5FB45E03AB}" dt="2018-03-26T21:23:16.839" v="861"/>
          <ac:spMkLst>
            <pc:docMk/>
            <pc:sldMk cId="2054880847" sldId="278"/>
            <ac:spMk id="2" creationId="{00000000-0000-0000-0000-000000000000}"/>
          </ac:spMkLst>
        </pc:spChg>
        <pc:picChg chg="mod">
          <ac:chgData name="" userId="" providerId="" clId="Web-{E776DCA9-9F9B-4ED6-BB9D-ED5FB45E03AB}" dt="2018-03-26T21:22:01.448" v="822"/>
          <ac:picMkLst>
            <pc:docMk/>
            <pc:sldMk cId="2054880847" sldId="278"/>
            <ac:picMk id="5" creationId="{00000000-0000-0000-0000-000000000000}"/>
          </ac:picMkLst>
        </pc:picChg>
        <pc:picChg chg="mod">
          <ac:chgData name="" userId="" providerId="" clId="Web-{E776DCA9-9F9B-4ED6-BB9D-ED5FB45E03AB}" dt="2018-03-26T21:20:47.589" v="766"/>
          <ac:picMkLst>
            <pc:docMk/>
            <pc:sldMk cId="2054880847" sldId="278"/>
            <ac:picMk id="6" creationId="{00000000-0000-0000-0000-000000000000}"/>
          </ac:picMkLst>
        </pc:picChg>
      </pc:sldChg>
      <pc:sldChg chg="modSp">
        <pc:chgData name="" userId="" providerId="" clId="Web-{E776DCA9-9F9B-4ED6-BB9D-ED5FB45E03AB}" dt="2018-03-26T21:12:19.511" v="389"/>
        <pc:sldMkLst>
          <pc:docMk/>
          <pc:sldMk cId="1627227355" sldId="282"/>
        </pc:sldMkLst>
        <pc:spChg chg="mod">
          <ac:chgData name="" userId="" providerId="" clId="Web-{E776DCA9-9F9B-4ED6-BB9D-ED5FB45E03AB}" dt="2018-03-26T21:12:19.511" v="389"/>
          <ac:spMkLst>
            <pc:docMk/>
            <pc:sldMk cId="1627227355" sldId="282"/>
            <ac:spMk id="3" creationId="{00000000-0000-0000-0000-000000000000}"/>
          </ac:spMkLst>
        </pc:spChg>
        <pc:spChg chg="mod">
          <ac:chgData name="" userId="" providerId="" clId="Web-{E776DCA9-9F9B-4ED6-BB9D-ED5FB45E03AB}" dt="2018-03-26T21:07:55.605" v="139"/>
          <ac:spMkLst>
            <pc:docMk/>
            <pc:sldMk cId="1627227355" sldId="282"/>
            <ac:spMk id="4" creationId="{00000000-0000-0000-0000-000000000000}"/>
          </ac:spMkLst>
        </pc:spChg>
      </pc:sldChg>
      <pc:sldChg chg="modSp">
        <pc:chgData name="" userId="" providerId="" clId="Web-{E776DCA9-9F9B-4ED6-BB9D-ED5FB45E03AB}" dt="2018-03-26T21:11:57.745" v="372"/>
        <pc:sldMkLst>
          <pc:docMk/>
          <pc:sldMk cId="1976250949" sldId="283"/>
        </pc:sldMkLst>
        <pc:spChg chg="mod">
          <ac:chgData name="" userId="" providerId="" clId="Web-{E776DCA9-9F9B-4ED6-BB9D-ED5FB45E03AB}" dt="2018-03-26T21:11:57.745" v="372"/>
          <ac:spMkLst>
            <pc:docMk/>
            <pc:sldMk cId="1976250949" sldId="283"/>
            <ac:spMk id="3" creationId="{00000000-0000-0000-0000-000000000000}"/>
          </ac:spMkLst>
        </pc:spChg>
        <pc:spChg chg="mod">
          <ac:chgData name="" userId="" providerId="" clId="Web-{E776DCA9-9F9B-4ED6-BB9D-ED5FB45E03AB}" dt="2018-03-26T21:11:30.167" v="346"/>
          <ac:spMkLst>
            <pc:docMk/>
            <pc:sldMk cId="1976250949" sldId="283"/>
            <ac:spMk id="4" creationId="{00000000-0000-0000-0000-000000000000}"/>
          </ac:spMkLst>
        </pc:spChg>
      </pc:sldChg>
      <pc:sldChg chg="modSp">
        <pc:chgData name="" userId="" providerId="" clId="Web-{E776DCA9-9F9B-4ED6-BB9D-ED5FB45E03AB}" dt="2018-03-26T21:11:41.011" v="366"/>
        <pc:sldMkLst>
          <pc:docMk/>
          <pc:sldMk cId="3525412777" sldId="284"/>
        </pc:sldMkLst>
        <pc:spChg chg="mod">
          <ac:chgData name="" userId="" providerId="" clId="Web-{E776DCA9-9F9B-4ED6-BB9D-ED5FB45E03AB}" dt="2018-03-26T21:11:41.011" v="366"/>
          <ac:spMkLst>
            <pc:docMk/>
            <pc:sldMk cId="3525412777" sldId="284"/>
            <ac:spMk id="3" creationId="{00000000-0000-0000-0000-000000000000}"/>
          </ac:spMkLst>
        </pc:spChg>
      </pc:sldChg>
      <pc:sldChg chg="modSp">
        <pc:chgData name="" userId="" providerId="" clId="Web-{E776DCA9-9F9B-4ED6-BB9D-ED5FB45E03AB}" dt="2018-03-26T21:13:53.276" v="435"/>
        <pc:sldMkLst>
          <pc:docMk/>
          <pc:sldMk cId="3230743003" sldId="285"/>
        </pc:sldMkLst>
        <pc:spChg chg="mod">
          <ac:chgData name="" userId="" providerId="" clId="Web-{E776DCA9-9F9B-4ED6-BB9D-ED5FB45E03AB}" dt="2018-03-26T21:13:53.276" v="435"/>
          <ac:spMkLst>
            <pc:docMk/>
            <pc:sldMk cId="3230743003" sldId="285"/>
            <ac:spMk id="2" creationId="{00000000-0000-0000-0000-000000000000}"/>
          </ac:spMkLst>
        </pc:spChg>
        <pc:spChg chg="mod">
          <ac:chgData name="" userId="" providerId="" clId="Web-{E776DCA9-9F9B-4ED6-BB9D-ED5FB45E03AB}" dt="2018-03-26T21:12:36.573" v="400"/>
          <ac:spMkLst>
            <pc:docMk/>
            <pc:sldMk cId="3230743003" sldId="285"/>
            <ac:spMk id="3" creationId="{00000000-0000-0000-0000-000000000000}"/>
          </ac:spMkLst>
        </pc:spChg>
      </pc:sldChg>
      <pc:sldChg chg="modSp">
        <pc:chgData name="" userId="" providerId="" clId="Web-{E776DCA9-9F9B-4ED6-BB9D-ED5FB45E03AB}" dt="2018-03-26T21:15:22.230" v="497"/>
        <pc:sldMkLst>
          <pc:docMk/>
          <pc:sldMk cId="3582091832" sldId="286"/>
        </pc:sldMkLst>
        <pc:spChg chg="mod">
          <ac:chgData name="" userId="" providerId="" clId="Web-{E776DCA9-9F9B-4ED6-BB9D-ED5FB45E03AB}" dt="2018-03-26T21:15:22.230" v="497"/>
          <ac:spMkLst>
            <pc:docMk/>
            <pc:sldMk cId="3582091832" sldId="286"/>
            <ac:spMk id="2" creationId="{00000000-0000-0000-0000-000000000000}"/>
          </ac:spMkLst>
        </pc:spChg>
        <pc:spChg chg="mod">
          <ac:chgData name="" userId="" providerId="" clId="Web-{E776DCA9-9F9B-4ED6-BB9D-ED5FB45E03AB}" dt="2018-03-26T21:14:18.464" v="449"/>
          <ac:spMkLst>
            <pc:docMk/>
            <pc:sldMk cId="3582091832" sldId="286"/>
            <ac:spMk id="3" creationId="{00000000-0000-0000-0000-000000000000}"/>
          </ac:spMkLst>
        </pc:spChg>
      </pc:sldChg>
      <pc:sldChg chg="modSp">
        <pc:chgData name="" userId="" providerId="" clId="Web-{E776DCA9-9F9B-4ED6-BB9D-ED5FB45E03AB}" dt="2018-03-26T21:05:35.199" v="36"/>
        <pc:sldMkLst>
          <pc:docMk/>
          <pc:sldMk cId="2988941745" sldId="292"/>
        </pc:sldMkLst>
        <pc:spChg chg="mod">
          <ac:chgData name="" userId="" providerId="" clId="Web-{E776DCA9-9F9B-4ED6-BB9D-ED5FB45E03AB}" dt="2018-03-26T21:05:35.199" v="36"/>
          <ac:spMkLst>
            <pc:docMk/>
            <pc:sldMk cId="2988941745" sldId="292"/>
            <ac:spMk id="3" creationId="{00000000-0000-0000-0000-000000000000}"/>
          </ac:spMkLst>
        </pc:spChg>
      </pc:sldChg>
      <pc:sldChg chg="modSp">
        <pc:chgData name="" userId="" providerId="" clId="Web-{E776DCA9-9F9B-4ED6-BB9D-ED5FB45E03AB}" dt="2018-03-26T21:03:41.167" v="6"/>
        <pc:sldMkLst>
          <pc:docMk/>
          <pc:sldMk cId="386885480" sldId="293"/>
        </pc:sldMkLst>
        <pc:spChg chg="mod">
          <ac:chgData name="" userId="" providerId="" clId="Web-{E776DCA9-9F9B-4ED6-BB9D-ED5FB45E03AB}" dt="2018-03-26T21:03:41.167" v="6"/>
          <ac:spMkLst>
            <pc:docMk/>
            <pc:sldMk cId="386885480" sldId="293"/>
            <ac:spMk id="3" creationId="{00000000-0000-0000-0000-000000000000}"/>
          </ac:spMkLst>
        </pc:spChg>
      </pc:sldChg>
      <pc:sldChg chg="modSp">
        <pc:chgData name="" userId="" providerId="" clId="Web-{E776DCA9-9F9B-4ED6-BB9D-ED5FB45E03AB}" dt="2018-03-26T21:12:11.292" v="383"/>
        <pc:sldMkLst>
          <pc:docMk/>
          <pc:sldMk cId="1043612060" sldId="295"/>
        </pc:sldMkLst>
        <pc:spChg chg="mod">
          <ac:chgData name="" userId="" providerId="" clId="Web-{E776DCA9-9F9B-4ED6-BB9D-ED5FB45E03AB}" dt="2018-03-26T21:12:11.292" v="383"/>
          <ac:spMkLst>
            <pc:docMk/>
            <pc:sldMk cId="1043612060" sldId="295"/>
            <ac:spMk id="2" creationId="{00000000-0000-0000-0000-000000000000}"/>
          </ac:spMkLst>
        </pc:spChg>
        <pc:spChg chg="mod">
          <ac:chgData name="" userId="" providerId="" clId="Web-{E776DCA9-9F9B-4ED6-BB9D-ED5FB45E03AB}" dt="2018-03-26T21:08:24.620" v="157"/>
          <ac:spMkLst>
            <pc:docMk/>
            <pc:sldMk cId="1043612060" sldId="295"/>
            <ac:spMk id="6" creationId="{00000000-0000-0000-0000-000000000000}"/>
          </ac:spMkLst>
        </pc:spChg>
        <pc:picChg chg="mod">
          <ac:chgData name="" userId="" providerId="" clId="Web-{E776DCA9-9F9B-4ED6-BB9D-ED5FB45E03AB}" dt="2018-03-26T21:08:27.308" v="159"/>
          <ac:picMkLst>
            <pc:docMk/>
            <pc:sldMk cId="1043612060" sldId="295"/>
            <ac:picMk id="8" creationId="{00000000-0000-0000-0000-000000000000}"/>
          </ac:picMkLst>
        </pc:picChg>
      </pc:sldChg>
      <pc:sldChg chg="modSp">
        <pc:chgData name="" userId="" providerId="" clId="Web-{E776DCA9-9F9B-4ED6-BB9D-ED5FB45E03AB}" dt="2018-03-26T21:20:13.808" v="742"/>
        <pc:sldMkLst>
          <pc:docMk/>
          <pc:sldMk cId="3006340662" sldId="296"/>
        </pc:sldMkLst>
        <pc:spChg chg="mod">
          <ac:chgData name="" userId="" providerId="" clId="Web-{E776DCA9-9F9B-4ED6-BB9D-ED5FB45E03AB}" dt="2018-03-26T21:18:16.964" v="649"/>
          <ac:spMkLst>
            <pc:docMk/>
            <pc:sldMk cId="3006340662" sldId="296"/>
            <ac:spMk id="2" creationId="{00000000-0000-0000-0000-000000000000}"/>
          </ac:spMkLst>
        </pc:spChg>
        <pc:spChg chg="mod">
          <ac:chgData name="" userId="" providerId="" clId="Web-{E776DCA9-9F9B-4ED6-BB9D-ED5FB45E03AB}" dt="2018-03-26T21:20:13.808" v="742"/>
          <ac:spMkLst>
            <pc:docMk/>
            <pc:sldMk cId="3006340662" sldId="296"/>
            <ac:spMk id="3" creationId="{00000000-0000-0000-0000-000000000000}"/>
          </ac:spMkLst>
        </pc:spChg>
      </pc:sldChg>
      <pc:sldChg chg="modSp">
        <pc:chgData name="" userId="" providerId="" clId="Web-{E776DCA9-9F9B-4ED6-BB9D-ED5FB45E03AB}" dt="2018-03-26T21:23:43.698" v="898"/>
        <pc:sldMkLst>
          <pc:docMk/>
          <pc:sldMk cId="3308644432" sldId="297"/>
        </pc:sldMkLst>
        <pc:spChg chg="mod">
          <ac:chgData name="" userId="" providerId="" clId="Web-{E776DCA9-9F9B-4ED6-BB9D-ED5FB45E03AB}" dt="2018-03-26T21:23:28.120" v="865"/>
          <ac:spMkLst>
            <pc:docMk/>
            <pc:sldMk cId="3308644432" sldId="297"/>
            <ac:spMk id="2" creationId="{00000000-0000-0000-0000-000000000000}"/>
          </ac:spMkLst>
        </pc:spChg>
        <pc:spChg chg="mod">
          <ac:chgData name="" userId="" providerId="" clId="Web-{E776DCA9-9F9B-4ED6-BB9D-ED5FB45E03AB}" dt="2018-03-26T21:23:43.698" v="898"/>
          <ac:spMkLst>
            <pc:docMk/>
            <pc:sldMk cId="3308644432" sldId="297"/>
            <ac:spMk id="3" creationId="{00000000-0000-0000-0000-000000000000}"/>
          </ac:spMkLst>
        </pc:spChg>
      </pc:sldChg>
      <pc:sldChg chg="addSp delSp modSp">
        <pc:chgData name="" userId="" providerId="" clId="Web-{E776DCA9-9F9B-4ED6-BB9D-ED5FB45E03AB}" dt="2018-03-26T21:34:53.964" v="1324"/>
        <pc:sldMkLst>
          <pc:docMk/>
          <pc:sldMk cId="2083739379" sldId="298"/>
        </pc:sldMkLst>
        <pc:spChg chg="mod">
          <ac:chgData name="" userId="" providerId="" clId="Web-{E776DCA9-9F9B-4ED6-BB9D-ED5FB45E03AB}" dt="2018-03-26T21:34:28.167" v="1316"/>
          <ac:spMkLst>
            <pc:docMk/>
            <pc:sldMk cId="2083739379" sldId="298"/>
            <ac:spMk id="3" creationId="{00000000-0000-0000-0000-000000000000}"/>
          </ac:spMkLst>
        </pc:spChg>
        <pc:picChg chg="mod">
          <ac:chgData name="" userId="" providerId="" clId="Web-{E776DCA9-9F9B-4ED6-BB9D-ED5FB45E03AB}" dt="2018-03-26T21:34:53.964" v="1324"/>
          <ac:picMkLst>
            <pc:docMk/>
            <pc:sldMk cId="2083739379" sldId="298"/>
            <ac:picMk id="4" creationId="{00000000-0000-0000-0000-000000000000}"/>
          </ac:picMkLst>
        </pc:picChg>
        <pc:picChg chg="add del mod">
          <ac:chgData name="" userId="" providerId="" clId="Web-{E776DCA9-9F9B-4ED6-BB9D-ED5FB45E03AB}" dt="2018-03-26T21:34:51.261" v="1323"/>
          <ac:picMkLst>
            <pc:docMk/>
            <pc:sldMk cId="2083739379" sldId="298"/>
            <ac:picMk id="5" creationId="{00000000-0000-0000-0000-000000000000}"/>
          </ac:picMkLst>
        </pc:picChg>
        <pc:picChg chg="mod">
          <ac:chgData name="" userId="" providerId="" clId="Web-{E776DCA9-9F9B-4ED6-BB9D-ED5FB45E03AB}" dt="2018-03-26T21:34:29.589" v="1318"/>
          <ac:picMkLst>
            <pc:docMk/>
            <pc:sldMk cId="2083739379" sldId="298"/>
            <ac:picMk id="6" creationId="{00000000-0000-0000-0000-000000000000}"/>
          </ac:picMkLst>
        </pc:picChg>
      </pc:sldChg>
      <pc:sldChg chg="delCm">
        <pc:chgData name="" userId="" providerId="" clId="Web-{E776DCA9-9F9B-4ED6-BB9D-ED5FB45E03AB}" dt="2018-03-26T21:24:47.777" v="904"/>
        <pc:sldMkLst>
          <pc:docMk/>
          <pc:sldMk cId="3711428915" sldId="301"/>
        </pc:sldMkLst>
      </pc:sldChg>
      <pc:sldChg chg="modSp">
        <pc:chgData name="" userId="" providerId="" clId="Web-{E776DCA9-9F9B-4ED6-BB9D-ED5FB45E03AB}" dt="2018-03-26T21:16:17.230" v="537"/>
        <pc:sldMkLst>
          <pc:docMk/>
          <pc:sldMk cId="3657813489" sldId="307"/>
        </pc:sldMkLst>
        <pc:spChg chg="mod">
          <ac:chgData name="" userId="" providerId="" clId="Web-{E776DCA9-9F9B-4ED6-BB9D-ED5FB45E03AB}" dt="2018-03-26T21:16:10.089" v="533"/>
          <ac:spMkLst>
            <pc:docMk/>
            <pc:sldMk cId="3657813489" sldId="307"/>
            <ac:spMk id="3" creationId="{00000000-0000-0000-0000-000000000000}"/>
          </ac:spMkLst>
        </pc:spChg>
        <pc:spChg chg="mod">
          <ac:chgData name="" userId="" providerId="" clId="Web-{E776DCA9-9F9B-4ED6-BB9D-ED5FB45E03AB}" dt="2018-03-26T21:16:17.230" v="537"/>
          <ac:spMkLst>
            <pc:docMk/>
            <pc:sldMk cId="3657813489" sldId="307"/>
            <ac:spMk id="4" creationId="{00000000-0000-0000-0000-000000000000}"/>
          </ac:spMkLst>
        </pc:spChg>
        <pc:spChg chg="mod">
          <ac:chgData name="" userId="" providerId="" clId="Web-{E776DCA9-9F9B-4ED6-BB9D-ED5FB45E03AB}" dt="2018-03-26T21:16:14.136" v="536"/>
          <ac:spMkLst>
            <pc:docMk/>
            <pc:sldMk cId="3657813489" sldId="307"/>
            <ac:spMk id="6" creationId="{00000000-0000-0000-0000-000000000000}"/>
          </ac:spMkLst>
        </pc:spChg>
      </pc:sldChg>
      <pc:sldChg chg="delSp modSp">
        <pc:chgData name="" userId="" providerId="" clId="Web-{E776DCA9-9F9B-4ED6-BB9D-ED5FB45E03AB}" dt="2018-03-26T21:35:39.094" v="1335"/>
        <pc:sldMkLst>
          <pc:docMk/>
          <pc:sldMk cId="4254663601" sldId="312"/>
        </pc:sldMkLst>
        <pc:spChg chg="mod">
          <ac:chgData name="" userId="" providerId="" clId="Web-{E776DCA9-9F9B-4ED6-BB9D-ED5FB45E03AB}" dt="2018-03-26T21:35:39.094" v="1335"/>
          <ac:spMkLst>
            <pc:docMk/>
            <pc:sldMk cId="4254663601" sldId="312"/>
            <ac:spMk id="7" creationId="{00000000-0000-0000-0000-000000000000}"/>
          </ac:spMkLst>
        </pc:spChg>
        <pc:spChg chg="del">
          <ac:chgData name="" userId="" providerId="" clId="Web-{E776DCA9-9F9B-4ED6-BB9D-ED5FB45E03AB}" dt="2018-03-26T21:26:38.215" v="955"/>
          <ac:spMkLst>
            <pc:docMk/>
            <pc:sldMk cId="4254663601" sldId="312"/>
            <ac:spMk id="11" creationId="{00000000-0000-0000-0000-000000000000}"/>
          </ac:spMkLst>
        </pc:spChg>
      </pc:sldChg>
      <pc:sldChg chg="modSp">
        <pc:chgData name="" userId="" providerId="" clId="Web-{E776DCA9-9F9B-4ED6-BB9D-ED5FB45E03AB}" dt="2018-03-26T21:32:31.574" v="1246"/>
        <pc:sldMkLst>
          <pc:docMk/>
          <pc:sldMk cId="2987582999" sldId="313"/>
        </pc:sldMkLst>
        <pc:spChg chg="mod">
          <ac:chgData name="" userId="" providerId="" clId="Web-{E776DCA9-9F9B-4ED6-BB9D-ED5FB45E03AB}" dt="2018-03-26T21:31:33.997" v="1218"/>
          <ac:spMkLst>
            <pc:docMk/>
            <pc:sldMk cId="2987582999" sldId="313"/>
            <ac:spMk id="2" creationId="{00000000-0000-0000-0000-000000000000}"/>
          </ac:spMkLst>
        </pc:spChg>
        <pc:spChg chg="mod">
          <ac:chgData name="" userId="" providerId="" clId="Web-{E776DCA9-9F9B-4ED6-BB9D-ED5FB45E03AB}" dt="2018-03-26T21:31:20.950" v="1215"/>
          <ac:spMkLst>
            <pc:docMk/>
            <pc:sldMk cId="2987582999" sldId="313"/>
            <ac:spMk id="3" creationId="{00000000-0000-0000-0000-000000000000}"/>
          </ac:spMkLst>
        </pc:spChg>
        <pc:spChg chg="mod">
          <ac:chgData name="" userId="" providerId="" clId="Web-{E776DCA9-9F9B-4ED6-BB9D-ED5FB45E03AB}" dt="2018-03-26T21:32:31.574" v="1246"/>
          <ac:spMkLst>
            <pc:docMk/>
            <pc:sldMk cId="2987582999" sldId="313"/>
            <ac:spMk id="6" creationId="{00000000-0000-0000-0000-000000000000}"/>
          </ac:spMkLst>
        </pc:spChg>
      </pc:sldChg>
      <pc:sldChg chg="modSp">
        <pc:chgData name="" userId="" providerId="" clId="Web-{E776DCA9-9F9B-4ED6-BB9D-ED5FB45E03AB}" dt="2018-03-26T21:04:54.137" v="27"/>
        <pc:sldMkLst>
          <pc:docMk/>
          <pc:sldMk cId="3713455948" sldId="314"/>
        </pc:sldMkLst>
        <pc:spChg chg="mod">
          <ac:chgData name="" userId="" providerId="" clId="Web-{E776DCA9-9F9B-4ED6-BB9D-ED5FB45E03AB}" dt="2018-03-26T21:04:54.137" v="27"/>
          <ac:spMkLst>
            <pc:docMk/>
            <pc:sldMk cId="3713455948" sldId="314"/>
            <ac:spMk id="3" creationId="{00000000-0000-0000-0000-000000000000}"/>
          </ac:spMkLst>
        </pc:spChg>
      </pc:sldChg>
      <pc:sldChg chg="modSp">
        <pc:chgData name="" userId="" providerId="" clId="Web-{E776DCA9-9F9B-4ED6-BB9D-ED5FB45E03AB}" dt="2018-03-26T21:26:11.183" v="953"/>
        <pc:sldMkLst>
          <pc:docMk/>
          <pc:sldMk cId="669696649" sldId="315"/>
        </pc:sldMkLst>
        <pc:spChg chg="mod">
          <ac:chgData name="" userId="" providerId="" clId="Web-{E776DCA9-9F9B-4ED6-BB9D-ED5FB45E03AB}" dt="2018-03-26T21:25:23.152" v="915"/>
          <ac:spMkLst>
            <pc:docMk/>
            <pc:sldMk cId="669696649" sldId="315"/>
            <ac:spMk id="2" creationId="{00000000-0000-0000-0000-000000000000}"/>
          </ac:spMkLst>
        </pc:spChg>
        <pc:spChg chg="mod">
          <ac:chgData name="" userId="" providerId="" clId="Web-{E776DCA9-9F9B-4ED6-BB9D-ED5FB45E03AB}" dt="2018-03-26T21:26:11.183" v="953"/>
          <ac:spMkLst>
            <pc:docMk/>
            <pc:sldMk cId="669696649" sldId="315"/>
            <ac:spMk id="3" creationId="{00000000-0000-0000-0000-000000000000}"/>
          </ac:spMkLst>
        </pc:spChg>
      </pc:sldChg>
    </pc:docChg>
  </pc:docChgLst>
  <pc:docChgLst>
    <pc:chgData clId="Web-{EFF59668-2BD2-4687-AC6F-41024FE329A8}"/>
    <pc:docChg chg="modSld">
      <pc:chgData name="" userId="" providerId="" clId="Web-{EFF59668-2BD2-4687-AC6F-41024FE329A8}" dt="2018-03-14T10:47:06.896" v="25"/>
      <pc:docMkLst>
        <pc:docMk/>
      </pc:docMkLst>
      <pc:sldChg chg="addCm">
        <pc:chgData name="" userId="" providerId="" clId="Web-{EFF59668-2BD2-4687-AC6F-41024FE329A8}" dt="2018-03-14T10:39:10.341" v="19"/>
        <pc:sldMkLst>
          <pc:docMk/>
          <pc:sldMk cId="2054880847" sldId="278"/>
        </pc:sldMkLst>
      </pc:sldChg>
      <pc:sldChg chg="modCm">
        <pc:chgData name="" userId="" providerId="" clId="Web-{EFF59668-2BD2-4687-AC6F-41024FE329A8}" dt="2018-03-14T10:15:50.400" v="0"/>
        <pc:sldMkLst>
          <pc:docMk/>
          <pc:sldMk cId="1627227355" sldId="282"/>
        </pc:sldMkLst>
      </pc:sldChg>
      <pc:sldChg chg="addCm modCm">
        <pc:chgData name="" userId="" providerId="" clId="Web-{EFF59668-2BD2-4687-AC6F-41024FE329A8}" dt="2018-03-14T10:21:15.167" v="4"/>
        <pc:sldMkLst>
          <pc:docMk/>
          <pc:sldMk cId="1976250949" sldId="283"/>
        </pc:sldMkLst>
      </pc:sldChg>
      <pc:sldChg chg="addCm modCm">
        <pc:chgData name="" userId="" providerId="" clId="Web-{EFF59668-2BD2-4687-AC6F-41024FE329A8}" dt="2018-03-14T10:24:29.551" v="7"/>
        <pc:sldMkLst>
          <pc:docMk/>
          <pc:sldMk cId="3525412777" sldId="284"/>
        </pc:sldMkLst>
      </pc:sldChg>
      <pc:sldChg chg="addCm modCm">
        <pc:chgData name="" userId="" providerId="" clId="Web-{EFF59668-2BD2-4687-AC6F-41024FE329A8}" dt="2018-03-14T10:29:47.931" v="11"/>
        <pc:sldMkLst>
          <pc:docMk/>
          <pc:sldMk cId="3230743003" sldId="285"/>
        </pc:sldMkLst>
      </pc:sldChg>
      <pc:sldChg chg="addCm modCm">
        <pc:chgData name="" userId="" providerId="" clId="Web-{EFF59668-2BD2-4687-AC6F-41024FE329A8}" dt="2018-03-14T10:33:40.152" v="15"/>
        <pc:sldMkLst>
          <pc:docMk/>
          <pc:sldMk cId="3582091832" sldId="286"/>
        </pc:sldMkLst>
      </pc:sldChg>
      <pc:sldChg chg="modSp">
        <pc:chgData name="" userId="" providerId="" clId="Web-{EFF59668-2BD2-4687-AC6F-41024FE329A8}" dt="2018-03-14T10:16:21.650" v="1"/>
        <pc:sldMkLst>
          <pc:docMk/>
          <pc:sldMk cId="4143679921" sldId="290"/>
        </pc:sldMkLst>
        <pc:picChg chg="mod">
          <ac:chgData name="" userId="" providerId="" clId="Web-{EFF59668-2BD2-4687-AC6F-41024FE329A8}" dt="2018-03-14T10:16:21.650" v="1"/>
          <ac:picMkLst>
            <pc:docMk/>
            <pc:sldMk cId="4143679921" sldId="290"/>
            <ac:picMk id="4" creationId="{00000000-0000-0000-0000-000000000000}"/>
          </ac:picMkLst>
        </pc:picChg>
      </pc:sldChg>
      <pc:sldChg chg="addCm">
        <pc:chgData name="" userId="" providerId="" clId="Web-{EFF59668-2BD2-4687-AC6F-41024FE329A8}" dt="2018-03-14T10:18:00.041" v="2"/>
        <pc:sldMkLst>
          <pc:docMk/>
          <pc:sldMk cId="1043612060" sldId="295"/>
        </pc:sldMkLst>
      </pc:sldChg>
      <pc:sldChg chg="addCm modCm">
        <pc:chgData name="" userId="" providerId="" clId="Web-{EFF59668-2BD2-4687-AC6F-41024FE329A8}" dt="2018-03-14T10:36:05.496" v="18"/>
        <pc:sldMkLst>
          <pc:docMk/>
          <pc:sldMk cId="3006340662" sldId="296"/>
        </pc:sldMkLst>
      </pc:sldChg>
      <pc:sldChg chg="addCm">
        <pc:chgData name="" userId="" providerId="" clId="Web-{EFF59668-2BD2-4687-AC6F-41024FE329A8}" dt="2018-03-14T10:41:42.203" v="20"/>
        <pc:sldMkLst>
          <pc:docMk/>
          <pc:sldMk cId="2083739379" sldId="298"/>
        </pc:sldMkLst>
      </pc:sldChg>
      <pc:sldChg chg="addCm">
        <pc:chgData name="" userId="" providerId="" clId="Web-{EFF59668-2BD2-4687-AC6F-41024FE329A8}" dt="2018-03-14T10:47:06.896" v="25"/>
        <pc:sldMkLst>
          <pc:docMk/>
          <pc:sldMk cId="3711428915" sldId="301"/>
        </pc:sldMkLst>
      </pc:sldChg>
    </pc:docChg>
  </pc:docChgLst>
  <pc:docChgLst>
    <pc:chgData clId="Web-{29E776D2-951B-4CC2-A164-F20A1D22D95A}"/>
    <pc:docChg chg="modSld">
      <pc:chgData name="" userId="" providerId="" clId="Web-{29E776D2-951B-4CC2-A164-F20A1D22D95A}" dt="2018-03-20T15:25:41.797" v="1"/>
      <pc:docMkLst>
        <pc:docMk/>
      </pc:docMkLst>
      <pc:sldChg chg="modSp">
        <pc:chgData name="" userId="" providerId="" clId="Web-{29E776D2-951B-4CC2-A164-F20A1D22D95A}" dt="2018-03-20T15:25:41.797" v="1"/>
        <pc:sldMkLst>
          <pc:docMk/>
          <pc:sldMk cId="3549628654" sldId="272"/>
        </pc:sldMkLst>
        <pc:picChg chg="mod">
          <ac:chgData name="" userId="" providerId="" clId="Web-{29E776D2-951B-4CC2-A164-F20A1D22D95A}" dt="2018-03-20T15:25:41.797" v="1"/>
          <ac:picMkLst>
            <pc:docMk/>
            <pc:sldMk cId="3549628654" sldId="272"/>
            <ac:picMk id="2" creationId="{00000000-0000-0000-0000-000000000000}"/>
          </ac:picMkLst>
        </pc:picChg>
      </pc:sldChg>
    </pc:docChg>
  </pc:docChgLst>
  <pc:docChgLst>
    <pc:chgData clId="Web-{DFA2AA2F-716D-4187-8303-091CFE6494F7}"/>
    <pc:docChg chg="modSld">
      <pc:chgData name="" userId="" providerId="" clId="Web-{DFA2AA2F-716D-4187-8303-091CFE6494F7}" dt="2018-05-18T09:14:23.361" v="5" actId="1076"/>
      <pc:docMkLst>
        <pc:docMk/>
      </pc:docMkLst>
      <pc:sldChg chg="addSp delSp modSp">
        <pc:chgData name="" userId="" providerId="" clId="Web-{DFA2AA2F-716D-4187-8303-091CFE6494F7}" dt="2018-05-18T09:14:23.361" v="5" actId="1076"/>
        <pc:sldMkLst>
          <pc:docMk/>
          <pc:sldMk cId="3252008090" sldId="276"/>
        </pc:sldMkLst>
        <pc:spChg chg="add del mod">
          <ac:chgData name="" userId="" providerId="" clId="Web-{DFA2AA2F-716D-4187-8303-091CFE6494F7}" dt="2018-05-18T09:14:20.141" v="4"/>
          <ac:spMkLst>
            <pc:docMk/>
            <pc:sldMk cId="3252008090" sldId="276"/>
            <ac:spMk id="6" creationId="{73E947B5-DDC6-4D0B-B2D6-BCC6581DA639}"/>
          </ac:spMkLst>
        </pc:spChg>
        <pc:picChg chg="add del mod">
          <ac:chgData name="" userId="" providerId="" clId="Web-{DFA2AA2F-716D-4187-8303-091CFE6494F7}" dt="2018-05-18T09:14:23.361" v="5" actId="1076"/>
          <ac:picMkLst>
            <pc:docMk/>
            <pc:sldMk cId="3252008090" sldId="276"/>
            <ac:picMk id="4" creationId="{00000000-0000-0000-0000-000000000000}"/>
          </ac:picMkLst>
        </pc:picChg>
        <pc:picChg chg="add del mod ord">
          <ac:chgData name="" userId="" providerId="" clId="Web-{DFA2AA2F-716D-4187-8303-091CFE6494F7}" dt="2018-05-18T09:14:17.157" v="3"/>
          <ac:picMkLst>
            <pc:docMk/>
            <pc:sldMk cId="3252008090" sldId="276"/>
            <ac:picMk id="7" creationId="{37715118-02DA-4651-BD7A-94D5F5ECC41C}"/>
          </ac:picMkLst>
        </pc:picChg>
      </pc:sldChg>
    </pc:docChg>
  </pc:docChgLst>
  <pc:docChgLst>
    <pc:chgData clId="Web-{A445260B-2E6C-4E36-B32B-6928314386F3}"/>
    <pc:docChg chg="">
      <pc:chgData name="" userId="" providerId="" clId="Web-{A445260B-2E6C-4E36-B32B-6928314386F3}" dt="2018-03-13T22:48:10.589" v="1"/>
      <pc:docMkLst>
        <pc:docMk/>
      </pc:docMkLst>
      <pc:sldChg chg="addCm">
        <pc:chgData name="" userId="" providerId="" clId="Web-{A445260B-2E6C-4E36-B32B-6928314386F3}" dt="2018-03-13T22:48:10.589" v="1"/>
        <pc:sldMkLst>
          <pc:docMk/>
          <pc:sldMk cId="3711428915" sldId="301"/>
        </pc:sldMkLst>
      </pc:sldChg>
    </pc:docChg>
  </pc:docChgLst>
  <pc:docChgLst>
    <pc:chgData clId="Web-{AB164282-BC62-4782-96CC-A7CC23E4DF7D}"/>
    <pc:docChg chg="modSld">
      <pc:chgData name="" userId="" providerId="" clId="Web-{AB164282-BC62-4782-96CC-A7CC23E4DF7D}" dt="2018-03-28T15:20:10.355" v="129"/>
      <pc:docMkLst>
        <pc:docMk/>
      </pc:docMkLst>
      <pc:sldChg chg="modSp">
        <pc:chgData name="" userId="" providerId="" clId="Web-{AB164282-BC62-4782-96CC-A7CC23E4DF7D}" dt="2018-03-28T15:20:10.355" v="128"/>
        <pc:sldMkLst>
          <pc:docMk/>
          <pc:sldMk cId="2987582999" sldId="313"/>
        </pc:sldMkLst>
        <pc:spChg chg="mod">
          <ac:chgData name="" userId="" providerId="" clId="Web-{AB164282-BC62-4782-96CC-A7CC23E4DF7D}" dt="2018-03-28T15:20:10.355" v="128"/>
          <ac:spMkLst>
            <pc:docMk/>
            <pc:sldMk cId="2987582999" sldId="313"/>
            <ac:spMk id="3" creationId="{00000000-0000-0000-0000-000000000000}"/>
          </ac:spMkLst>
        </pc:spChg>
        <pc:spChg chg="mod">
          <ac:chgData name="" userId="" providerId="" clId="Web-{AB164282-BC62-4782-96CC-A7CC23E4DF7D}" dt="2018-03-28T15:09:42.644" v="7"/>
          <ac:spMkLst>
            <pc:docMk/>
            <pc:sldMk cId="2987582999" sldId="313"/>
            <ac:spMk id="5" creationId="{00000000-0000-0000-0000-000000000000}"/>
          </ac:spMkLst>
        </pc:spChg>
        <pc:graphicFrameChg chg="mod modGraphic">
          <ac:chgData name="" userId="" providerId="" clId="Web-{AB164282-BC62-4782-96CC-A7CC23E4DF7D}" dt="2018-03-28T15:09:37.831" v="6"/>
          <ac:graphicFrameMkLst>
            <pc:docMk/>
            <pc:sldMk cId="2987582999" sldId="313"/>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8593B7E-E78B-4326-AD8C-FA9588CCF9EF}" type="datetime1">
              <a:rPr lang="nl-NL" smtClean="0"/>
              <a:t>21-11-2018</a:t>
            </a:fld>
            <a:endParaRPr lang="nl-NL" dirty="0"/>
          </a:p>
        </p:txBody>
      </p:sp>
      <p:sp>
        <p:nvSpPr>
          <p:cNvPr id="4" name="Tijdelijke aanduiding voor voettekst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3CA02AB7-97A0-4E52-8617-8D6FD70D4D65}" type="slidenum">
              <a:rPr lang="nl-NL" smtClean="0"/>
              <a:t>‹nr.›</a:t>
            </a:fld>
            <a:endParaRPr lang="nl-NL" dirty="0"/>
          </a:p>
        </p:txBody>
      </p:sp>
    </p:spTree>
    <p:extLst>
      <p:ext uri="{BB962C8B-B14F-4D97-AF65-F5344CB8AC3E}">
        <p14:creationId xmlns:p14="http://schemas.microsoft.com/office/powerpoint/2010/main" val="270332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52D424-B132-4F51-AC56-8EC2114D380C}" type="datetime1">
              <a:rPr lang="nl-NL" smtClean="0"/>
              <a:pPr/>
              <a:t>21-11-2018</a:t>
            </a:fld>
            <a:endParaRPr lang="nl-NL" dirty="0"/>
          </a:p>
        </p:txBody>
      </p:sp>
      <p:sp>
        <p:nvSpPr>
          <p:cNvPr id="4" name="Tijdelijke aanduiding voor dia-afbeelding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pPr rtl="0"/>
            <a:fld id="{893B0CF2-7F87-4E02-A248-870047730F99}" type="slidenum">
              <a:rPr lang="nl-NL" noProof="0" smtClean="0"/>
              <a:t>‹nr.›</a:t>
            </a:fld>
            <a:endParaRPr lang="nl-NL"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AD28AB45-D7A9-41B9-8AC3-B42D654C66CD}"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171" name="Rectangle 1"/>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79606" y="4714876"/>
            <a:ext cx="5438464"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409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Vrijheid</a:t>
            </a:r>
            <a:r>
              <a:rPr lang="en-GB" baseline="0" dirty="0" smtClean="0"/>
              <a:t> </a:t>
            </a:r>
            <a:r>
              <a:rPr lang="en-GB" baseline="0" dirty="0" err="1" smtClean="0"/>
              <a:t>binnen</a:t>
            </a:r>
            <a:r>
              <a:rPr lang="en-GB" baseline="0" dirty="0" smtClean="0"/>
              <a:t> </a:t>
            </a:r>
            <a:r>
              <a:rPr lang="en-GB" baseline="0" dirty="0" err="1" smtClean="0"/>
              <a:t>randvoorwaarden</a:t>
            </a:r>
            <a:r>
              <a:rPr lang="en-GB" baseline="0" dirty="0" smtClean="0"/>
              <a:t>: </a:t>
            </a:r>
            <a:r>
              <a:rPr lang="en-GB" baseline="0" dirty="0" err="1" smtClean="0"/>
              <a:t>jij</a:t>
            </a:r>
            <a:r>
              <a:rPr lang="en-GB" baseline="0" dirty="0" smtClean="0"/>
              <a:t> </a:t>
            </a:r>
            <a:r>
              <a:rPr lang="en-GB" baseline="0" dirty="0" err="1" smtClean="0"/>
              <a:t>geeft</a:t>
            </a:r>
            <a:r>
              <a:rPr lang="en-GB" baseline="0" dirty="0" smtClean="0"/>
              <a:t> de </a:t>
            </a:r>
            <a:r>
              <a:rPr lang="en-GB" baseline="0" dirty="0" err="1" smtClean="0"/>
              <a:t>grote</a:t>
            </a:r>
            <a:r>
              <a:rPr lang="en-GB" baseline="0" dirty="0" smtClean="0"/>
              <a:t> </a:t>
            </a:r>
            <a:r>
              <a:rPr lang="en-GB" baseline="0" dirty="0" err="1" smtClean="0"/>
              <a:t>leerdoelen</a:t>
            </a:r>
            <a:r>
              <a:rPr lang="en-GB" baseline="0" dirty="0" smtClean="0"/>
              <a:t>/</a:t>
            </a:r>
            <a:r>
              <a:rPr lang="en-GB" baseline="0" dirty="0" err="1" smtClean="0"/>
              <a:t>onderwerpen</a:t>
            </a:r>
            <a:r>
              <a:rPr lang="en-GB" baseline="0" dirty="0" smtClean="0"/>
              <a:t>, </a:t>
            </a:r>
            <a:r>
              <a:rPr lang="en-GB" baseline="0" dirty="0" err="1" smtClean="0"/>
              <a:t>samen</a:t>
            </a:r>
            <a:r>
              <a:rPr lang="en-GB" baseline="0" dirty="0" smtClean="0"/>
              <a:t> met </a:t>
            </a:r>
            <a:r>
              <a:rPr lang="en-GB" baseline="0" dirty="0" err="1" smtClean="0"/>
              <a:t>leerlingen</a:t>
            </a:r>
            <a:r>
              <a:rPr lang="en-GB" baseline="0" dirty="0" smtClean="0"/>
              <a:t> </a:t>
            </a:r>
            <a:r>
              <a:rPr lang="en-GB" baseline="0" dirty="0" err="1" smtClean="0"/>
              <a:t>maak</a:t>
            </a:r>
            <a:r>
              <a:rPr lang="en-GB" baseline="0" dirty="0" smtClean="0"/>
              <a:t> je </a:t>
            </a:r>
            <a:r>
              <a:rPr lang="en-GB" baseline="0" dirty="0" err="1" smtClean="0"/>
              <a:t>successcriteria</a:t>
            </a:r>
            <a:endParaRPr lang="en-GB" dirty="0"/>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10</a:t>
            </a:fld>
            <a:endParaRPr lang="nl-NL" noProof="0" dirty="0"/>
          </a:p>
        </p:txBody>
      </p:sp>
    </p:spTree>
    <p:extLst>
      <p:ext uri="{BB962C8B-B14F-4D97-AF65-F5344CB8AC3E}">
        <p14:creationId xmlns:p14="http://schemas.microsoft.com/office/powerpoint/2010/main" val="271230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11</a:t>
            </a:fld>
            <a:endParaRPr lang="nl-NL" noProof="0" dirty="0"/>
          </a:p>
        </p:txBody>
      </p:sp>
    </p:spTree>
    <p:extLst>
      <p:ext uri="{BB962C8B-B14F-4D97-AF65-F5344CB8AC3E}">
        <p14:creationId xmlns:p14="http://schemas.microsoft.com/office/powerpoint/2010/main" val="337330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12</a:t>
            </a:fld>
            <a:endParaRPr lang="nl-NL" noProof="0" dirty="0"/>
          </a:p>
        </p:txBody>
      </p:sp>
    </p:spTree>
    <p:extLst>
      <p:ext uri="{BB962C8B-B14F-4D97-AF65-F5344CB8AC3E}">
        <p14:creationId xmlns:p14="http://schemas.microsoft.com/office/powerpoint/2010/main" val="237388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p:sp>
      <p:sp>
        <p:nvSpPr>
          <p:cNvPr id="12291" name="Tijdelijke aanduiding voor notities 2"/>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lvl="1" indent="0"/>
            <a:r>
              <a:rPr lang="en-GB" altLang="nl-NL" sz="2400" smtClean="0"/>
              <a:t>Liesbeht licht dit voorbeeld toe. Inspirerend voorbeeld van BG docent (waarschijnlijk Clusius die niet zelf aanwezig is). En vraagt daarna of een andere docent ook een eigen succesverhaal wil delen. </a:t>
            </a:r>
          </a:p>
          <a:p>
            <a:pPr lvl="1" indent="0"/>
            <a:r>
              <a:rPr lang="en-GB" altLang="nl-NL" sz="2400" smtClean="0"/>
              <a:t>Fase 1: leerdoelen =&gt; succescriteria bepalen met leerlingen</a:t>
            </a:r>
          </a:p>
          <a:p>
            <a:pPr lvl="1" indent="0"/>
            <a:endParaRPr lang="en-GB" altLang="nl-NL" sz="2400" smtClean="0"/>
          </a:p>
          <a:p>
            <a:pPr lvl="1" indent="0"/>
            <a:r>
              <a:rPr lang="en-GB" altLang="nl-NL" sz="2400" smtClean="0"/>
              <a:t>Fase 2: opdracht maken + leerlingen vergelijken hun eigen opdracht met de succescriteria</a:t>
            </a:r>
          </a:p>
          <a:p>
            <a:pPr lvl="1" indent="0"/>
            <a:endParaRPr lang="en-GB" altLang="nl-NL" sz="2400" smtClean="0"/>
          </a:p>
          <a:p>
            <a:pPr lvl="1" indent="0"/>
            <a:r>
              <a:rPr lang="en-GB" altLang="nl-NL" sz="2400" smtClean="0"/>
              <a:t>Fase 3: door kleuren is te zien welke leerdoelen aandacht behoeven</a:t>
            </a:r>
          </a:p>
          <a:p>
            <a:endParaRPr lang="nl-NL" altLang="nl-NL" smtClean="0"/>
          </a:p>
        </p:txBody>
      </p:sp>
      <p:sp>
        <p:nvSpPr>
          <p:cNvPr id="12292" name="Tijdelijke aanduiding voor dianummer 3"/>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AAF7DEFF-145B-478F-886A-66D1B50DBB51}" type="slidenum">
              <a:rPr lang="nl-NL" altLang="nl-NL" smtClean="0">
                <a:solidFill>
                  <a:srgbClr val="000000"/>
                </a:solidFill>
                <a:latin typeface="Times New Roman" panose="02020603050405020304" pitchFamily="18" charset="0"/>
              </a:rPr>
              <a:pPr/>
              <a:t>13</a:t>
            </a:fld>
            <a:endParaRPr lang="nl-NL" altLang="nl-NL"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6308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14</a:t>
            </a:fld>
            <a:endParaRPr lang="nl-NL" noProof="0" dirty="0"/>
          </a:p>
        </p:txBody>
      </p:sp>
    </p:spTree>
    <p:extLst>
      <p:ext uri="{BB962C8B-B14F-4D97-AF65-F5344CB8AC3E}">
        <p14:creationId xmlns:p14="http://schemas.microsoft.com/office/powerpoint/2010/main" val="82967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15</a:t>
            </a:fld>
            <a:endParaRPr lang="nl-NL" noProof="0" dirty="0"/>
          </a:p>
        </p:txBody>
      </p:sp>
    </p:spTree>
    <p:extLst>
      <p:ext uri="{BB962C8B-B14F-4D97-AF65-F5344CB8AC3E}">
        <p14:creationId xmlns:p14="http://schemas.microsoft.com/office/powerpoint/2010/main" val="87517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t>Gebruik</a:t>
            </a:r>
            <a:r>
              <a:rPr lang="en-US" b="1" dirty="0"/>
              <a:t> </a:t>
            </a:r>
            <a:r>
              <a:rPr lang="en-US" b="1" dirty="0" err="1"/>
              <a:t>deze</a:t>
            </a:r>
            <a:r>
              <a:rPr lang="en-US" b="1" baseline="0" dirty="0"/>
              <a:t> op </a:t>
            </a:r>
            <a:r>
              <a:rPr lang="en-US" b="1" baseline="0" dirty="0" err="1"/>
              <a:t>je</a:t>
            </a:r>
            <a:r>
              <a:rPr lang="en-US" b="1" baseline="0" dirty="0"/>
              <a:t> school om in </a:t>
            </a:r>
            <a:r>
              <a:rPr lang="en-US" b="1" baseline="0" dirty="0" err="1"/>
              <a:t>gesprek</a:t>
            </a:r>
            <a:r>
              <a:rPr lang="en-US" b="1" baseline="0" dirty="0"/>
              <a:t> </a:t>
            </a:r>
            <a:r>
              <a:rPr lang="en-US" b="1" baseline="0" dirty="0" err="1"/>
              <a:t>te</a:t>
            </a:r>
            <a:r>
              <a:rPr lang="en-US" b="1" baseline="0" dirty="0"/>
              <a:t> </a:t>
            </a:r>
            <a:r>
              <a:rPr lang="en-US" b="1" baseline="0" dirty="0" err="1"/>
              <a:t>gaan</a:t>
            </a:r>
            <a:r>
              <a:rPr lang="en-US" b="1" baseline="0" dirty="0"/>
              <a:t> met... (</a:t>
            </a:r>
            <a:r>
              <a:rPr lang="en-US" b="1" baseline="0" dirty="0" err="1"/>
              <a:t>klik</a:t>
            </a:r>
            <a:r>
              <a:rPr lang="en-US" b="1" baseline="0" dirty="0"/>
              <a:t> op link </a:t>
            </a:r>
            <a:r>
              <a:rPr lang="en-US" b="1" baseline="0" dirty="0" err="1"/>
              <a:t>onderaan</a:t>
            </a:r>
            <a:r>
              <a:rPr lang="en-US" b="1" baseline="0" dirty="0"/>
              <a:t> de ppt</a:t>
            </a:r>
            <a:r>
              <a:rPr lang="en-US" b="1" dirty="0"/>
              <a:t> </a:t>
            </a:r>
            <a:r>
              <a:rPr lang="en-US" b="1" dirty="0" err="1"/>
              <a:t>en</a:t>
            </a:r>
            <a:r>
              <a:rPr lang="en-US" b="1" dirty="0"/>
              <a:t> neem </a:t>
            </a:r>
            <a:r>
              <a:rPr lang="en-US" b="1" dirty="0" err="1"/>
              <a:t>een</a:t>
            </a:r>
            <a:r>
              <a:rPr lang="en-US" b="1" dirty="0"/>
              <a:t> </a:t>
            </a:r>
            <a:r>
              <a:rPr lang="en-US" b="1" dirty="0" err="1"/>
              <a:t>geprint</a:t>
            </a:r>
            <a:r>
              <a:rPr lang="en-US" b="1" dirty="0"/>
              <a:t> </a:t>
            </a:r>
            <a:r>
              <a:rPr lang="en-US" b="1" dirty="0" err="1"/>
              <a:t>exemplaar</a:t>
            </a:r>
            <a:r>
              <a:rPr lang="en-US" b="1" baseline="0" dirty="0"/>
              <a:t>)</a:t>
            </a:r>
          </a:p>
          <a:p>
            <a:endParaRPr lang="en-US" b="1" baseline="0" dirty="0"/>
          </a:p>
          <a:p>
            <a:r>
              <a:rPr lang="en-US" b="1" baseline="0" dirty="0"/>
              <a:t>Posters </a:t>
            </a:r>
            <a:r>
              <a:rPr lang="en-US" b="1" baseline="0" err="1"/>
              <a:t>hangen</a:t>
            </a:r>
            <a:r>
              <a:rPr lang="en-US" b="1" baseline="0" dirty="0"/>
              <a:t> </a:t>
            </a:r>
            <a:r>
              <a:rPr lang="en-US" b="1" baseline="0" err="1"/>
              <a:t>ter</a:t>
            </a:r>
            <a:r>
              <a:rPr lang="en-US" b="1" baseline="0" dirty="0"/>
              <a:t> </a:t>
            </a:r>
            <a:r>
              <a:rPr lang="en-US" b="1" baseline="0" err="1"/>
              <a:t>inspiratie</a:t>
            </a:r>
            <a:r>
              <a:rPr lang="en-US" b="1" baseline="0" dirty="0"/>
              <a:t> </a:t>
            </a:r>
            <a:r>
              <a:rPr lang="en-US" b="1" baseline="0" err="1"/>
              <a:t>ook</a:t>
            </a:r>
            <a:r>
              <a:rPr lang="en-US" b="1" baseline="0" dirty="0"/>
              <a:t> op in de </a:t>
            </a:r>
            <a:r>
              <a:rPr lang="en-US" b="1" baseline="0" err="1"/>
              <a:t>ruimte</a:t>
            </a:r>
            <a:endParaRPr lang="en-US" b="1"/>
          </a:p>
        </p:txBody>
      </p:sp>
      <p:sp>
        <p:nvSpPr>
          <p:cNvPr id="4" name="Tijdelijke aanduiding voor dianummer 3"/>
          <p:cNvSpPr>
            <a:spLocks noGrp="1"/>
          </p:cNvSpPr>
          <p:nvPr>
            <p:ph type="sldNum" sz="quarter" idx="10"/>
          </p:nvPr>
        </p:nvSpPr>
        <p:spPr/>
        <p:txBody>
          <a:bodyPr/>
          <a:lstStyle/>
          <a:p>
            <a:fld id="{813C435D-2B5D-4F65-AB0B-B9DACA64C6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7076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79606" y="4714876"/>
            <a:ext cx="5438464"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Subgroepen:</a:t>
            </a:r>
          </a:p>
          <a:p>
            <a:pPr marL="171450" indent="-171450">
              <a:buFontTx/>
              <a:buChar char="-"/>
            </a:pPr>
            <a:r>
              <a:rPr lang="nl-NL" altLang="nl-NL" baseline="0" dirty="0"/>
              <a:t>Starten met startniveau in kaart brengen, ook in de </a:t>
            </a:r>
            <a:r>
              <a:rPr lang="nl-NL" altLang="nl-NL" baseline="0" dirty="0" err="1"/>
              <a:t>sub-groepen</a:t>
            </a:r>
            <a:endParaRPr lang="nl-NL" altLang="nl-NL" baseline="0" dirty="0"/>
          </a:p>
          <a:p>
            <a:pPr marL="171450" indent="-171450">
              <a:buFontTx/>
              <a:buChar char="-"/>
            </a:pPr>
            <a:r>
              <a:rPr lang="nl-NL" altLang="nl-NL" baseline="0" dirty="0"/>
              <a:t>Gemengde groepjes vormen (qua startniveau)</a:t>
            </a:r>
          </a:p>
          <a:p>
            <a:pPr marL="171450" indent="-171450">
              <a:buFontTx/>
              <a:buChar char="-"/>
            </a:pPr>
            <a:r>
              <a:rPr lang="nl-NL" altLang="nl-NL" baseline="0" dirty="0"/>
              <a:t>In kleine </a:t>
            </a:r>
            <a:r>
              <a:rPr lang="nl-NL" altLang="nl-NL" baseline="0" dirty="0" err="1"/>
              <a:t>subgroepjes</a:t>
            </a:r>
            <a:r>
              <a:rPr lang="nl-NL" altLang="nl-NL" baseline="0" dirty="0"/>
              <a:t> (3-4 tallen)</a:t>
            </a:r>
          </a:p>
          <a:p>
            <a:pPr marL="171450" indent="-171450">
              <a:buFontTx/>
              <a:buChar char="-"/>
            </a:pPr>
            <a:r>
              <a:rPr lang="nl-NL" altLang="nl-NL" baseline="0" dirty="0"/>
              <a:t>Opdracht meegeven</a:t>
            </a:r>
          </a:p>
          <a:p>
            <a:pPr marL="628650" lvl="1" indent="-171450">
              <a:buFontTx/>
              <a:buChar char="-"/>
            </a:pPr>
            <a:r>
              <a:rPr lang="nl-NL" altLang="nl-NL" baseline="0" dirty="0"/>
              <a:t>Wat versta jij onder FE?</a:t>
            </a:r>
          </a:p>
          <a:p>
            <a:pPr marL="628650" lvl="1" indent="-171450">
              <a:buFontTx/>
              <a:buChar char="-"/>
            </a:pPr>
            <a:r>
              <a:rPr lang="nl-NL" altLang="nl-NL" baseline="0" dirty="0"/>
              <a:t>Heb je een voorbeeld van hoe jij dat hebt geprobeerd?</a:t>
            </a:r>
          </a:p>
          <a:p>
            <a:pPr marL="628650" lvl="1" indent="-171450">
              <a:buFontTx/>
              <a:buChar char="-"/>
            </a:pPr>
            <a:r>
              <a:rPr lang="nl-NL" altLang="nl-NL" baseline="0" dirty="0"/>
              <a:t>Vertel over dat voorbeeld</a:t>
            </a:r>
          </a:p>
          <a:p>
            <a:pPr marL="628650" lvl="1" indent="-171450">
              <a:buFontTx/>
              <a:buChar char="-"/>
            </a:pPr>
            <a:r>
              <a:rPr lang="nl-NL" altLang="nl-NL" baseline="0" dirty="0"/>
              <a:t>Samen: probeer dit voorbeeld te plaatsen in de fasen</a:t>
            </a:r>
          </a:p>
          <a:p>
            <a:pPr marL="171450" lvl="0" indent="-171450">
              <a:buFontTx/>
              <a:buChar char="-"/>
            </a:pPr>
            <a:r>
              <a:rPr lang="nl-NL" altLang="nl-NL" baseline="0" dirty="0"/>
              <a:t>Laatste 10 min: mooie voorbeelden ophalen uit hele groep (plenair)</a:t>
            </a:r>
          </a:p>
          <a:p>
            <a:pPr marL="628650" lvl="1" indent="-171450">
              <a:buFontTx/>
              <a:buChar char="-"/>
            </a:pPr>
            <a:r>
              <a:rPr lang="nl-NL" altLang="nl-NL" baseline="0" dirty="0"/>
              <a:t>Zelf: noteer iets voor jezelf dat je ook wel wilt proberen</a:t>
            </a:r>
          </a:p>
        </p:txBody>
      </p:sp>
    </p:spTree>
    <p:extLst>
      <p:ext uri="{BB962C8B-B14F-4D97-AF65-F5344CB8AC3E}">
        <p14:creationId xmlns:p14="http://schemas.microsoft.com/office/powerpoint/2010/main" val="426715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18</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79606" y="4714876"/>
            <a:ext cx="5438464"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endParaRPr lang="nl-NL" altLang="nl-NL" dirty="0"/>
          </a:p>
        </p:txBody>
      </p:sp>
    </p:spTree>
    <p:extLst>
      <p:ext uri="{BB962C8B-B14F-4D97-AF65-F5344CB8AC3E}">
        <p14:creationId xmlns:p14="http://schemas.microsoft.com/office/powerpoint/2010/main" val="2374575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19</a:t>
            </a:fld>
            <a:endParaRPr lang="nl-NL" noProof="0" dirty="0"/>
          </a:p>
        </p:txBody>
      </p:sp>
    </p:spTree>
    <p:extLst>
      <p:ext uri="{BB962C8B-B14F-4D97-AF65-F5344CB8AC3E}">
        <p14:creationId xmlns:p14="http://schemas.microsoft.com/office/powerpoint/2010/main" val="307791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79606" y="4714876"/>
            <a:ext cx="5438464"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1</a:t>
            </a:r>
            <a:r>
              <a:rPr lang="nl-NL" altLang="nl-NL" baseline="0" dirty="0"/>
              <a:t> / 2 / 3 vingers opsteken</a:t>
            </a:r>
            <a:endParaRPr lang="nl-NL" altLang="nl-NL" dirty="0"/>
          </a:p>
        </p:txBody>
      </p:sp>
    </p:spTree>
    <p:extLst>
      <p:ext uri="{BB962C8B-B14F-4D97-AF65-F5344CB8AC3E}">
        <p14:creationId xmlns:p14="http://schemas.microsoft.com/office/powerpoint/2010/main" val="3633337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20</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79606" y="4714876"/>
            <a:ext cx="5438464"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endParaRPr lang="nl-NL" altLang="nl-NL" dirty="0"/>
          </a:p>
        </p:txBody>
      </p:sp>
    </p:spTree>
    <p:extLst>
      <p:ext uri="{BB962C8B-B14F-4D97-AF65-F5344CB8AC3E}">
        <p14:creationId xmlns:p14="http://schemas.microsoft.com/office/powerpoint/2010/main" val="145993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79606" y="4714876"/>
            <a:ext cx="5438464"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Schrijf</a:t>
            </a:r>
            <a:r>
              <a:rPr lang="nl-NL" altLang="nl-NL" baseline="0" dirty="0"/>
              <a:t> op post-</a:t>
            </a:r>
            <a:r>
              <a:rPr lang="nl-NL" altLang="nl-NL" baseline="0" dirty="0" err="1"/>
              <a:t>it</a:t>
            </a:r>
            <a:r>
              <a:rPr lang="nl-NL" altLang="nl-NL" baseline="0" dirty="0"/>
              <a:t> wat je leerdoelen is</a:t>
            </a:r>
          </a:p>
          <a:p>
            <a:pPr marL="0" indent="0">
              <a:buFontTx/>
              <a:buNone/>
            </a:pPr>
            <a:endParaRPr lang="nl-NL" altLang="nl-NL" baseline="0" dirty="0"/>
          </a:p>
          <a:p>
            <a:pPr marL="0" indent="0">
              <a:buFontTx/>
              <a:buNone/>
            </a:pPr>
            <a:r>
              <a:rPr lang="nl-NL" altLang="nl-NL" baseline="0" dirty="0"/>
              <a:t>Aan het einde: met smiley aangeven in hoeverre je dit hebt bereikt. </a:t>
            </a:r>
          </a:p>
          <a:p>
            <a:pPr marL="0" indent="0">
              <a:buFontTx/>
              <a:buNone/>
            </a:pPr>
            <a:r>
              <a:rPr lang="nl-NL" altLang="nl-NL" baseline="0" dirty="0"/>
              <a:t>Schrijf in 1 zin op wat je hebt geleerd</a:t>
            </a:r>
          </a:p>
          <a:p>
            <a:pPr marL="0" indent="0">
              <a:buFontTx/>
              <a:buNone/>
            </a:pPr>
            <a:endParaRPr lang="nl-NL" altLang="nl-NL" baseline="0" dirty="0"/>
          </a:p>
          <a:p>
            <a:pPr marL="0" indent="0">
              <a:buFontTx/>
              <a:buNone/>
            </a:pPr>
            <a:r>
              <a:rPr lang="nl-NL" altLang="nl-NL" baseline="0" dirty="0"/>
              <a:t>1 of 2 mensen even laten delen</a:t>
            </a:r>
            <a:endParaRPr lang="nl-NL" altLang="nl-NL" dirty="0"/>
          </a:p>
        </p:txBody>
      </p:sp>
    </p:spTree>
    <p:extLst>
      <p:ext uri="{BB962C8B-B14F-4D97-AF65-F5344CB8AC3E}">
        <p14:creationId xmlns:p14="http://schemas.microsoft.com/office/powerpoint/2010/main" val="266835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Onze</a:t>
            </a:r>
            <a:r>
              <a:rPr lang="en-GB" dirty="0" smtClean="0"/>
              <a:t> focus </a:t>
            </a:r>
            <a:r>
              <a:rPr lang="en-GB" dirty="0" err="1" smtClean="0"/>
              <a:t>ligt</a:t>
            </a:r>
            <a:r>
              <a:rPr lang="en-GB" dirty="0" smtClean="0"/>
              <a:t> </a:t>
            </a:r>
            <a:r>
              <a:rPr lang="en-GB" dirty="0" err="1" smtClean="0"/>
              <a:t>dus</a:t>
            </a:r>
            <a:r>
              <a:rPr lang="en-GB" dirty="0" smtClean="0"/>
              <a:t> op de docent. </a:t>
            </a:r>
            <a:r>
              <a:rPr lang="en-GB" dirty="0" err="1" smtClean="0"/>
              <a:t>Daarmee</a:t>
            </a:r>
            <a:r>
              <a:rPr lang="en-GB" baseline="0" dirty="0" smtClean="0"/>
              <a:t> </a:t>
            </a:r>
            <a:r>
              <a:rPr lang="en-GB" baseline="0" dirty="0" err="1" smtClean="0"/>
              <a:t>zeggen</a:t>
            </a:r>
            <a:r>
              <a:rPr lang="en-GB" baseline="0" dirty="0" smtClean="0"/>
              <a:t> we </a:t>
            </a:r>
            <a:r>
              <a:rPr lang="en-GB" baseline="0" dirty="0" err="1" smtClean="0"/>
              <a:t>niet</a:t>
            </a:r>
            <a:r>
              <a:rPr lang="en-GB" baseline="0" dirty="0" smtClean="0"/>
              <a:t>: </a:t>
            </a:r>
            <a:r>
              <a:rPr lang="en-GB" baseline="0" dirty="0" err="1" smtClean="0"/>
              <a:t>visie</a:t>
            </a:r>
            <a:r>
              <a:rPr lang="en-GB" baseline="0" dirty="0" smtClean="0"/>
              <a:t> is </a:t>
            </a:r>
            <a:r>
              <a:rPr lang="en-GB" baseline="0" dirty="0" err="1" smtClean="0"/>
              <a:t>niet</a:t>
            </a:r>
            <a:r>
              <a:rPr lang="en-GB" baseline="0" dirty="0" smtClean="0"/>
              <a:t> </a:t>
            </a:r>
            <a:r>
              <a:rPr lang="en-GB" baseline="0" dirty="0" err="1" smtClean="0"/>
              <a:t>belangrijk</a:t>
            </a:r>
            <a:r>
              <a:rPr lang="en-GB" baseline="0" dirty="0" smtClean="0"/>
              <a:t> </a:t>
            </a:r>
            <a:r>
              <a:rPr lang="en-GB" baseline="0" dirty="0" err="1" smtClean="0"/>
              <a:t>en</a:t>
            </a:r>
            <a:r>
              <a:rPr lang="en-GB" baseline="0" dirty="0" smtClean="0"/>
              <a:t> </a:t>
            </a:r>
            <a:r>
              <a:rPr lang="en-GB" baseline="0" dirty="0" err="1" smtClean="0"/>
              <a:t>actieve</a:t>
            </a:r>
            <a:r>
              <a:rPr lang="en-GB" baseline="0" dirty="0" smtClean="0"/>
              <a:t> </a:t>
            </a:r>
            <a:r>
              <a:rPr lang="en-GB" baseline="0" dirty="0" err="1" smtClean="0"/>
              <a:t>betrokkenheid</a:t>
            </a:r>
            <a:r>
              <a:rPr lang="en-GB" baseline="0" dirty="0" smtClean="0"/>
              <a:t> van </a:t>
            </a:r>
            <a:r>
              <a:rPr lang="en-GB" baseline="0" dirty="0" err="1" smtClean="0"/>
              <a:t>leerlingen</a:t>
            </a:r>
            <a:r>
              <a:rPr lang="en-GB" baseline="0" dirty="0" smtClean="0"/>
              <a:t> is </a:t>
            </a:r>
            <a:r>
              <a:rPr lang="en-GB" baseline="0" dirty="0" err="1" smtClean="0"/>
              <a:t>niet</a:t>
            </a:r>
            <a:r>
              <a:rPr lang="en-GB" baseline="0" dirty="0" smtClean="0"/>
              <a:t> </a:t>
            </a:r>
            <a:r>
              <a:rPr lang="en-GB" baseline="0" dirty="0" err="1" smtClean="0"/>
              <a:t>belangrijk</a:t>
            </a:r>
            <a:r>
              <a:rPr lang="en-GB" baseline="0" dirty="0" smtClean="0"/>
              <a:t>. Maar we </a:t>
            </a:r>
            <a:r>
              <a:rPr lang="en-GB" baseline="0" dirty="0" err="1" smtClean="0"/>
              <a:t>zeggen</a:t>
            </a:r>
            <a:r>
              <a:rPr lang="en-GB" baseline="0" dirty="0" smtClean="0"/>
              <a:t> </a:t>
            </a:r>
            <a:r>
              <a:rPr lang="en-GB" baseline="0" dirty="0" err="1" smtClean="0"/>
              <a:t>wel</a:t>
            </a:r>
            <a:r>
              <a:rPr lang="en-GB" baseline="0" dirty="0" smtClean="0"/>
              <a:t>: Begin </a:t>
            </a:r>
            <a:r>
              <a:rPr lang="en-GB" baseline="0" dirty="0" err="1" smtClean="0"/>
              <a:t>bij</a:t>
            </a:r>
            <a:r>
              <a:rPr lang="en-GB" baseline="0" dirty="0" smtClean="0"/>
              <a:t> de docent, </a:t>
            </a:r>
            <a:r>
              <a:rPr lang="en-GB" baseline="0" dirty="0" err="1" smtClean="0"/>
              <a:t>en</a:t>
            </a:r>
            <a:r>
              <a:rPr lang="en-GB" baseline="0" dirty="0" smtClean="0"/>
              <a:t> </a:t>
            </a:r>
            <a:r>
              <a:rPr lang="en-GB" baseline="0" dirty="0" err="1" smtClean="0"/>
              <a:t>ga</a:t>
            </a:r>
            <a:r>
              <a:rPr lang="en-GB" baseline="0" dirty="0" smtClean="0"/>
              <a:t> </a:t>
            </a:r>
            <a:r>
              <a:rPr lang="en-GB" baseline="0" dirty="0" err="1" smtClean="0"/>
              <a:t>dan</a:t>
            </a:r>
            <a:r>
              <a:rPr lang="en-GB" baseline="0" dirty="0" smtClean="0"/>
              <a:t> pas </a:t>
            </a:r>
            <a:r>
              <a:rPr lang="en-GB" baseline="0" dirty="0" err="1" smtClean="0"/>
              <a:t>naar</a:t>
            </a:r>
            <a:r>
              <a:rPr lang="en-GB" baseline="0" dirty="0" smtClean="0"/>
              <a:t> de </a:t>
            </a:r>
            <a:r>
              <a:rPr lang="en-GB" baseline="0" dirty="0" err="1" smtClean="0"/>
              <a:t>leerling</a:t>
            </a:r>
            <a:endParaRPr lang="en-GB" dirty="0"/>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4</a:t>
            </a:fld>
            <a:endParaRPr lang="nl-NL" noProof="0" dirty="0"/>
          </a:p>
        </p:txBody>
      </p:sp>
    </p:spTree>
    <p:extLst>
      <p:ext uri="{BB962C8B-B14F-4D97-AF65-F5344CB8AC3E}">
        <p14:creationId xmlns:p14="http://schemas.microsoft.com/office/powerpoint/2010/main" val="119104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Focus op de docent. </a:t>
            </a:r>
            <a:r>
              <a:rPr lang="en-GB" dirty="0" err="1" smtClean="0"/>
              <a:t>Een</a:t>
            </a:r>
            <a:r>
              <a:rPr lang="en-GB" dirty="0" smtClean="0"/>
              <a:t> </a:t>
            </a:r>
            <a:r>
              <a:rPr lang="en-GB" dirty="0" err="1" smtClean="0"/>
              <a:t>visie</a:t>
            </a:r>
            <a:r>
              <a:rPr lang="en-GB" dirty="0" smtClean="0"/>
              <a:t>, </a:t>
            </a:r>
            <a:r>
              <a:rPr lang="en-GB" dirty="0" err="1" smtClean="0"/>
              <a:t>gedeelde</a:t>
            </a:r>
            <a:r>
              <a:rPr lang="en-GB" dirty="0" smtClean="0"/>
              <a:t> </a:t>
            </a:r>
            <a:r>
              <a:rPr lang="en-GB" dirty="0" err="1" smtClean="0"/>
              <a:t>practie</a:t>
            </a:r>
            <a:r>
              <a:rPr lang="en-GB" dirty="0" smtClean="0"/>
              <a:t>, de </a:t>
            </a:r>
            <a:r>
              <a:rPr lang="en-GB" dirty="0" err="1" smtClean="0"/>
              <a:t>rol</a:t>
            </a:r>
            <a:r>
              <a:rPr lang="en-GB" dirty="0" smtClean="0"/>
              <a:t> van de</a:t>
            </a:r>
            <a:r>
              <a:rPr lang="en-GB" baseline="0" dirty="0" smtClean="0"/>
              <a:t> student </a:t>
            </a:r>
            <a:r>
              <a:rPr lang="en-GB" baseline="0" dirty="0" err="1" smtClean="0"/>
              <a:t>zijn</a:t>
            </a:r>
            <a:r>
              <a:rPr lang="en-GB" baseline="0" dirty="0" smtClean="0"/>
              <a:t> </a:t>
            </a:r>
            <a:r>
              <a:rPr lang="en-GB" baseline="0" dirty="0" err="1" smtClean="0"/>
              <a:t>ook</a:t>
            </a:r>
            <a:r>
              <a:rPr lang="en-GB" baseline="0" dirty="0" smtClean="0"/>
              <a:t> heel </a:t>
            </a:r>
            <a:r>
              <a:rPr lang="en-GB" baseline="0" dirty="0" err="1" smtClean="0"/>
              <a:t>belangrijk</a:t>
            </a:r>
            <a:r>
              <a:rPr lang="en-GB" baseline="0" dirty="0" smtClean="0"/>
              <a:t>, maar </a:t>
            </a:r>
            <a:r>
              <a:rPr lang="en-GB" baseline="0" dirty="0" err="1" smtClean="0"/>
              <a:t>wij</a:t>
            </a:r>
            <a:r>
              <a:rPr lang="en-GB" baseline="0" dirty="0" smtClean="0"/>
              <a:t> </a:t>
            </a:r>
            <a:r>
              <a:rPr lang="en-GB" baseline="0" dirty="0" err="1" smtClean="0"/>
              <a:t>zeggen</a:t>
            </a:r>
            <a:r>
              <a:rPr lang="en-GB" baseline="0" dirty="0" smtClean="0"/>
              <a:t> nu: Begin </a:t>
            </a:r>
            <a:r>
              <a:rPr lang="en-GB" baseline="0" dirty="0" err="1" smtClean="0"/>
              <a:t>bij</a:t>
            </a:r>
            <a:r>
              <a:rPr lang="en-GB" baseline="0" dirty="0" smtClean="0"/>
              <a:t> de docent. </a:t>
            </a:r>
            <a:r>
              <a:rPr lang="en-GB" baseline="0" dirty="0" err="1" smtClean="0"/>
              <a:t>Als</a:t>
            </a:r>
            <a:r>
              <a:rPr lang="en-GB" baseline="0" dirty="0" smtClean="0"/>
              <a:t> </a:t>
            </a:r>
            <a:r>
              <a:rPr lang="en-GB" baseline="0" dirty="0" err="1" smtClean="0"/>
              <a:t>ik</a:t>
            </a:r>
            <a:r>
              <a:rPr lang="en-GB" baseline="0" dirty="0" smtClean="0"/>
              <a:t> </a:t>
            </a:r>
            <a:r>
              <a:rPr lang="en-GB" baseline="0" dirty="0" err="1" smtClean="0"/>
              <a:t>jullie</a:t>
            </a:r>
            <a:r>
              <a:rPr lang="en-GB" baseline="0" dirty="0" smtClean="0"/>
              <a:t> </a:t>
            </a:r>
            <a:r>
              <a:rPr lang="en-GB" baseline="0" dirty="0" err="1" smtClean="0"/>
              <a:t>vraag</a:t>
            </a:r>
            <a:r>
              <a:rPr lang="en-GB" baseline="0" dirty="0" smtClean="0"/>
              <a:t> wat je met Fe wilt </a:t>
            </a:r>
            <a:r>
              <a:rPr lang="en-GB" baseline="0" dirty="0" err="1" smtClean="0"/>
              <a:t>bereiken</a:t>
            </a:r>
            <a:r>
              <a:rPr lang="en-GB" baseline="0" dirty="0" smtClean="0"/>
              <a:t>, </a:t>
            </a:r>
            <a:r>
              <a:rPr lang="en-GB" baseline="0" dirty="0" err="1" smtClean="0"/>
              <a:t>dan</a:t>
            </a:r>
            <a:r>
              <a:rPr lang="en-GB" baseline="0" dirty="0" smtClean="0"/>
              <a:t> </a:t>
            </a:r>
            <a:r>
              <a:rPr lang="en-GB" baseline="0" dirty="0" err="1" smtClean="0"/>
              <a:t>zegt</a:t>
            </a:r>
            <a:r>
              <a:rPr lang="en-GB" baseline="0" dirty="0" smtClean="0"/>
              <a:t> 9 van de 10: </a:t>
            </a:r>
            <a:r>
              <a:rPr lang="en-GB" baseline="0" dirty="0" err="1" smtClean="0"/>
              <a:t>leerlingen</a:t>
            </a:r>
            <a:r>
              <a:rPr lang="en-GB" baseline="0" dirty="0" smtClean="0"/>
              <a:t> </a:t>
            </a:r>
            <a:r>
              <a:rPr lang="en-GB" baseline="0" dirty="0" err="1" smtClean="0"/>
              <a:t>meer</a:t>
            </a:r>
            <a:r>
              <a:rPr lang="en-GB" baseline="0" dirty="0" smtClean="0"/>
              <a:t> </a:t>
            </a:r>
            <a:r>
              <a:rPr lang="en-GB" baseline="0" dirty="0" err="1" smtClean="0"/>
              <a:t>aan</a:t>
            </a:r>
            <a:r>
              <a:rPr lang="en-GB" baseline="0" dirty="0" smtClean="0"/>
              <a:t> het </a:t>
            </a:r>
            <a:r>
              <a:rPr lang="en-GB" baseline="0" dirty="0" err="1" smtClean="0"/>
              <a:t>roer</a:t>
            </a:r>
            <a:r>
              <a:rPr lang="en-GB" baseline="0" dirty="0" smtClean="0"/>
              <a:t>, </a:t>
            </a:r>
            <a:r>
              <a:rPr lang="en-GB" baseline="0" dirty="0" err="1" smtClean="0"/>
              <a:t>leerlingen</a:t>
            </a:r>
            <a:r>
              <a:rPr lang="en-GB" baseline="0" dirty="0" smtClean="0"/>
              <a:t> </a:t>
            </a:r>
            <a:r>
              <a:rPr lang="en-GB" baseline="0" dirty="0" err="1" smtClean="0"/>
              <a:t>meer</a:t>
            </a:r>
            <a:r>
              <a:rPr lang="en-GB" baseline="0" dirty="0" smtClean="0"/>
              <a:t> </a:t>
            </a:r>
            <a:r>
              <a:rPr lang="en-GB" baseline="0" dirty="0" err="1" smtClean="0"/>
              <a:t>zelfsturing</a:t>
            </a:r>
            <a:r>
              <a:rPr lang="en-GB" baseline="0" dirty="0" smtClean="0"/>
              <a:t>, </a:t>
            </a:r>
            <a:r>
              <a:rPr lang="en-GB" baseline="0" dirty="0" err="1" smtClean="0"/>
              <a:t>leerlingen</a:t>
            </a:r>
            <a:r>
              <a:rPr lang="en-GB" baseline="0" dirty="0" smtClean="0"/>
              <a:t> </a:t>
            </a:r>
            <a:r>
              <a:rPr lang="en-GB" baseline="0" dirty="0" err="1" smtClean="0"/>
              <a:t>eigen</a:t>
            </a:r>
            <a:r>
              <a:rPr lang="en-GB" baseline="0" dirty="0" smtClean="0"/>
              <a:t> </a:t>
            </a:r>
            <a:r>
              <a:rPr lang="en-GB" baseline="0" dirty="0" err="1" smtClean="0"/>
              <a:t>leerproces</a:t>
            </a:r>
            <a:r>
              <a:rPr lang="en-GB" baseline="0" dirty="0" smtClean="0"/>
              <a:t> ed.. </a:t>
            </a:r>
            <a:br>
              <a:rPr lang="en-GB" baseline="0" dirty="0" smtClean="0"/>
            </a:br>
            <a:r>
              <a:rPr lang="en-GB" baseline="0" dirty="0" smtClean="0"/>
              <a:t/>
            </a:r>
            <a:br>
              <a:rPr lang="en-GB" baseline="0" dirty="0" smtClean="0"/>
            </a:br>
            <a:r>
              <a:rPr lang="en-GB" baseline="0" dirty="0" smtClean="0"/>
              <a:t>Maar hoe </a:t>
            </a:r>
            <a:r>
              <a:rPr lang="en-GB" baseline="0" dirty="0" err="1" smtClean="0"/>
              <a:t>kunnen</a:t>
            </a:r>
            <a:r>
              <a:rPr lang="en-GB" baseline="0" dirty="0" smtClean="0"/>
              <a:t> we </a:t>
            </a:r>
            <a:r>
              <a:rPr lang="en-GB" baseline="0" dirty="0" err="1" smtClean="0"/>
              <a:t>verwachten</a:t>
            </a:r>
            <a:r>
              <a:rPr lang="en-GB" baseline="0" dirty="0" smtClean="0"/>
              <a:t> </a:t>
            </a:r>
            <a:r>
              <a:rPr lang="en-GB" baseline="0" dirty="0" err="1" smtClean="0"/>
              <a:t>dat</a:t>
            </a:r>
            <a:r>
              <a:rPr lang="en-GB" baseline="0" dirty="0" smtClean="0"/>
              <a:t> </a:t>
            </a:r>
            <a:r>
              <a:rPr lang="en-GB" baseline="0" dirty="0" err="1" smtClean="0"/>
              <a:t>lln</a:t>
            </a:r>
            <a:r>
              <a:rPr lang="en-GB" baseline="0" dirty="0" smtClean="0"/>
              <a:t> </a:t>
            </a:r>
            <a:r>
              <a:rPr lang="en-GB" baseline="0" dirty="0" err="1" smtClean="0"/>
              <a:t>dat</a:t>
            </a:r>
            <a:r>
              <a:rPr lang="en-GB" baseline="0" dirty="0" smtClean="0"/>
              <a:t> </a:t>
            </a:r>
            <a:r>
              <a:rPr lang="en-GB" baseline="0" dirty="0" err="1" smtClean="0"/>
              <a:t>kunnen</a:t>
            </a:r>
            <a:r>
              <a:rPr lang="en-GB" baseline="0" dirty="0" smtClean="0"/>
              <a:t> </a:t>
            </a:r>
            <a:r>
              <a:rPr lang="en-GB" baseline="0" dirty="0" err="1" smtClean="0"/>
              <a:t>als</a:t>
            </a:r>
            <a:r>
              <a:rPr lang="en-GB" baseline="0" dirty="0" smtClean="0"/>
              <a:t> we </a:t>
            </a:r>
            <a:r>
              <a:rPr lang="en-GB" baseline="0" dirty="0" err="1" smtClean="0"/>
              <a:t>jhet</a:t>
            </a:r>
            <a:r>
              <a:rPr lang="en-GB" baseline="0" dirty="0" smtClean="0"/>
              <a:t> </a:t>
            </a:r>
            <a:r>
              <a:rPr lang="en-GB" baseline="0" dirty="0" err="1" smtClean="0"/>
              <a:t>zelf</a:t>
            </a:r>
            <a:r>
              <a:rPr lang="en-GB" baseline="0" dirty="0" smtClean="0"/>
              <a:t> </a:t>
            </a:r>
            <a:r>
              <a:rPr lang="en-GB" baseline="0" dirty="0" err="1" smtClean="0"/>
              <a:t>niet</a:t>
            </a:r>
            <a:r>
              <a:rPr lang="en-GB" baseline="0" dirty="0" smtClean="0"/>
              <a:t> </a:t>
            </a:r>
            <a:r>
              <a:rPr lang="en-GB" baseline="0" dirty="0" err="1" smtClean="0"/>
              <a:t>kunnen</a:t>
            </a:r>
            <a:r>
              <a:rPr lang="en-GB" baseline="0" dirty="0" smtClean="0"/>
              <a:t>?! </a:t>
            </a:r>
          </a:p>
          <a:p>
            <a:endParaRPr lang="en-GB" baseline="0" dirty="0" smtClean="0"/>
          </a:p>
          <a:p>
            <a:r>
              <a:rPr lang="en-GB" baseline="0" dirty="0" smtClean="0">
                <a:sym typeface="Wingdings" panose="05000000000000000000" pitchFamily="2" charset="2"/>
              </a:rPr>
              <a:t> </a:t>
            </a:r>
            <a:r>
              <a:rPr lang="en-GB" baseline="0" dirty="0" err="1" smtClean="0">
                <a:sym typeface="Wingdings" panose="05000000000000000000" pitchFamily="2" charset="2"/>
              </a:rPr>
              <a:t>Ons</a:t>
            </a:r>
            <a:r>
              <a:rPr lang="en-GB" baseline="0" dirty="0" smtClean="0">
                <a:sym typeface="Wingdings" panose="05000000000000000000" pitchFamily="2" charset="2"/>
              </a:rPr>
              <a:t> </a:t>
            </a:r>
            <a:r>
              <a:rPr lang="en-GB" baseline="0" dirty="0" err="1" smtClean="0">
                <a:sym typeface="Wingdings" panose="05000000000000000000" pitchFamily="2" charset="2"/>
              </a:rPr>
              <a:t>devies</a:t>
            </a:r>
            <a:r>
              <a:rPr lang="en-GB" baseline="0" dirty="0" smtClean="0">
                <a:sym typeface="Wingdings" panose="05000000000000000000" pitchFamily="2" charset="2"/>
              </a:rPr>
              <a:t>: begin </a:t>
            </a:r>
            <a:r>
              <a:rPr lang="en-GB" baseline="0" dirty="0" err="1" smtClean="0">
                <a:sym typeface="Wingdings" panose="05000000000000000000" pitchFamily="2" charset="2"/>
              </a:rPr>
              <a:t>bij</a:t>
            </a:r>
            <a:r>
              <a:rPr lang="en-GB" baseline="0" dirty="0" smtClean="0">
                <a:sym typeface="Wingdings" panose="05000000000000000000" pitchFamily="2" charset="2"/>
              </a:rPr>
              <a:t> </a:t>
            </a:r>
            <a:r>
              <a:rPr lang="en-GB" baseline="0" dirty="0" err="1" smtClean="0">
                <a:sym typeface="Wingdings" panose="05000000000000000000" pitchFamily="2" charset="2"/>
              </a:rPr>
              <a:t>jezelf</a:t>
            </a:r>
            <a:r>
              <a:rPr lang="en-GB" baseline="0" dirty="0" smtClean="0">
                <a:sym typeface="Wingdings" panose="05000000000000000000" pitchFamily="2" charset="2"/>
              </a:rPr>
              <a:t>, </a:t>
            </a:r>
            <a:r>
              <a:rPr lang="en-GB" baseline="0" dirty="0" err="1" smtClean="0">
                <a:sym typeface="Wingdings" panose="05000000000000000000" pitchFamily="2" charset="2"/>
              </a:rPr>
              <a:t>ga</a:t>
            </a:r>
            <a:r>
              <a:rPr lang="en-GB" baseline="0" dirty="0" smtClean="0">
                <a:sym typeface="Wingdings" panose="05000000000000000000" pitchFamily="2" charset="2"/>
              </a:rPr>
              <a:t> in het </a:t>
            </a:r>
            <a:r>
              <a:rPr lang="en-GB" baseline="0" dirty="0" err="1" smtClean="0">
                <a:sym typeface="Wingdings" panose="05000000000000000000" pitchFamily="2" charset="2"/>
              </a:rPr>
              <a:t>klein</a:t>
            </a:r>
            <a:r>
              <a:rPr lang="en-GB" baseline="0" dirty="0" smtClean="0">
                <a:sym typeface="Wingdings" panose="05000000000000000000" pitchFamily="2" charset="2"/>
              </a:rPr>
              <a:t> </a:t>
            </a:r>
            <a:r>
              <a:rPr lang="en-GB" baseline="0" dirty="0" err="1" smtClean="0">
                <a:sym typeface="Wingdings" panose="05000000000000000000" pitchFamily="2" charset="2"/>
              </a:rPr>
              <a:t>uitproberen</a:t>
            </a:r>
            <a:r>
              <a:rPr lang="en-GB" baseline="0" dirty="0" smtClean="0">
                <a:sym typeface="Wingdings" panose="05000000000000000000" pitchFamily="2" charset="2"/>
              </a:rPr>
              <a:t> in je </a:t>
            </a:r>
            <a:r>
              <a:rPr lang="en-GB" baseline="0" dirty="0" err="1" smtClean="0">
                <a:sym typeface="Wingdings" panose="05000000000000000000" pitchFamily="2" charset="2"/>
              </a:rPr>
              <a:t>eigen</a:t>
            </a:r>
            <a:r>
              <a:rPr lang="en-GB" baseline="0" dirty="0" smtClean="0">
                <a:sym typeface="Wingdings" panose="05000000000000000000" pitchFamily="2" charset="2"/>
              </a:rPr>
              <a:t> lessen </a:t>
            </a:r>
            <a:r>
              <a:rPr lang="en-GB" baseline="0" dirty="0" err="1" smtClean="0">
                <a:sym typeface="Wingdings" panose="05000000000000000000" pitchFamily="2" charset="2"/>
              </a:rPr>
              <a:t>en</a:t>
            </a:r>
            <a:r>
              <a:rPr lang="en-GB" baseline="0" dirty="0" smtClean="0">
                <a:sym typeface="Wingdings" panose="05000000000000000000" pitchFamily="2" charset="2"/>
              </a:rPr>
              <a:t> </a:t>
            </a:r>
            <a:r>
              <a:rPr lang="en-GB" baseline="0" dirty="0" err="1" smtClean="0">
                <a:sym typeface="Wingdings" panose="05000000000000000000" pitchFamily="2" charset="2"/>
              </a:rPr>
              <a:t>succeservaringen</a:t>
            </a:r>
            <a:r>
              <a:rPr lang="en-GB" baseline="0" dirty="0" smtClean="0">
                <a:sym typeface="Wingdings" panose="05000000000000000000" pitchFamily="2" charset="2"/>
              </a:rPr>
              <a:t> </a:t>
            </a:r>
            <a:r>
              <a:rPr lang="en-GB" baseline="0" dirty="0" err="1" smtClean="0">
                <a:sym typeface="Wingdings" panose="05000000000000000000" pitchFamily="2" charset="2"/>
              </a:rPr>
              <a:t>opdoen</a:t>
            </a:r>
            <a:r>
              <a:rPr lang="en-GB" baseline="0" dirty="0" smtClean="0">
                <a:sym typeface="Wingdings" panose="05000000000000000000" pitchFamily="2" charset="2"/>
              </a:rPr>
              <a:t>. Wat </a:t>
            </a:r>
            <a:r>
              <a:rPr lang="en-GB" baseline="0" dirty="0" err="1" smtClean="0">
                <a:sym typeface="Wingdings" panose="05000000000000000000" pitchFamily="2" charset="2"/>
              </a:rPr>
              <a:t>brengt</a:t>
            </a:r>
            <a:r>
              <a:rPr lang="en-GB" baseline="0" dirty="0" smtClean="0">
                <a:sym typeface="Wingdings" panose="05000000000000000000" pitchFamily="2" charset="2"/>
              </a:rPr>
              <a:t> het </a:t>
            </a:r>
            <a:r>
              <a:rPr lang="en-GB" baseline="0" dirty="0" err="1" smtClean="0">
                <a:sym typeface="Wingdings" panose="05000000000000000000" pitchFamily="2" charset="2"/>
              </a:rPr>
              <a:t>joue</a:t>
            </a:r>
            <a:r>
              <a:rPr lang="en-GB" baseline="0" dirty="0" smtClean="0">
                <a:sym typeface="Wingdings" panose="05000000000000000000" pitchFamily="2" charset="2"/>
              </a:rPr>
              <a:t> </a:t>
            </a:r>
            <a:r>
              <a:rPr lang="en-GB" baseline="0" dirty="0" err="1" smtClean="0">
                <a:sym typeface="Wingdings" panose="05000000000000000000" pitchFamily="2" charset="2"/>
              </a:rPr>
              <a:t>en</a:t>
            </a:r>
            <a:r>
              <a:rPr lang="en-GB" baseline="0" dirty="0" smtClean="0">
                <a:sym typeface="Wingdings" panose="05000000000000000000" pitchFamily="2" charset="2"/>
              </a:rPr>
              <a:t> je </a:t>
            </a:r>
            <a:r>
              <a:rPr lang="en-GB" baseline="0" dirty="0" err="1" smtClean="0">
                <a:sym typeface="Wingdings" panose="05000000000000000000" pitchFamily="2" charset="2"/>
              </a:rPr>
              <a:t>leerlingen</a:t>
            </a:r>
            <a:r>
              <a:rPr lang="en-GB" baseline="0" dirty="0" smtClean="0">
                <a:sym typeface="Wingdings" panose="05000000000000000000" pitchFamily="2" charset="2"/>
              </a:rPr>
              <a:t>? Van </a:t>
            </a:r>
            <a:r>
              <a:rPr lang="en-GB" baseline="0" dirty="0" err="1" smtClean="0">
                <a:sym typeface="Wingdings" panose="05000000000000000000" pitchFamily="2" charset="2"/>
              </a:rPr>
              <a:t>daaruit</a:t>
            </a:r>
            <a:r>
              <a:rPr lang="en-GB" baseline="0" dirty="0" smtClean="0">
                <a:sym typeface="Wingdings" panose="05000000000000000000" pitchFamily="2" charset="2"/>
              </a:rPr>
              <a:t> </a:t>
            </a:r>
            <a:r>
              <a:rPr lang="en-GB" baseline="0" dirty="0" err="1" smtClean="0">
                <a:sym typeface="Wingdings" panose="05000000000000000000" pitchFamily="2" charset="2"/>
              </a:rPr>
              <a:t>verder</a:t>
            </a:r>
            <a:r>
              <a:rPr lang="en-GB" baseline="0" dirty="0" smtClean="0">
                <a:sym typeface="Wingdings" panose="05000000000000000000" pitchFamily="2" charset="2"/>
              </a:rPr>
              <a:t> </a:t>
            </a:r>
            <a:r>
              <a:rPr lang="en-GB" baseline="0" dirty="0" err="1" smtClean="0">
                <a:sym typeface="Wingdings" panose="05000000000000000000" pitchFamily="2" charset="2"/>
              </a:rPr>
              <a:t>bouwen</a:t>
            </a:r>
            <a:r>
              <a:rPr lang="en-GB" baseline="0" dirty="0" smtClean="0">
                <a:sym typeface="Wingdings" panose="05000000000000000000" pitchFamily="2" charset="2"/>
              </a:rPr>
              <a:t>. </a:t>
            </a:r>
            <a:endParaRPr lang="en-GB" dirty="0"/>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5</a:t>
            </a:fld>
            <a:endParaRPr lang="nl-NL" noProof="0" dirty="0"/>
          </a:p>
        </p:txBody>
      </p:sp>
    </p:spTree>
    <p:extLst>
      <p:ext uri="{BB962C8B-B14F-4D97-AF65-F5344CB8AC3E}">
        <p14:creationId xmlns:p14="http://schemas.microsoft.com/office/powerpoint/2010/main" val="192460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6</a:t>
            </a:fld>
            <a:endParaRPr lang="nl-NL" noProof="0" dirty="0"/>
          </a:p>
        </p:txBody>
      </p:sp>
    </p:spTree>
    <p:extLst>
      <p:ext uri="{BB962C8B-B14F-4D97-AF65-F5344CB8AC3E}">
        <p14:creationId xmlns:p14="http://schemas.microsoft.com/office/powerpoint/2010/main" val="22668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7</a:t>
            </a:fld>
            <a:endParaRPr lang="nl-NL" noProof="0" dirty="0"/>
          </a:p>
        </p:txBody>
      </p:sp>
    </p:spTree>
    <p:extLst>
      <p:ext uri="{BB962C8B-B14F-4D97-AF65-F5344CB8AC3E}">
        <p14:creationId xmlns:p14="http://schemas.microsoft.com/office/powerpoint/2010/main" val="321424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8</a:t>
            </a:fld>
            <a:endParaRPr lang="nl-NL" noProof="0" dirty="0"/>
          </a:p>
        </p:txBody>
      </p:sp>
    </p:spTree>
    <p:extLst>
      <p:ext uri="{BB962C8B-B14F-4D97-AF65-F5344CB8AC3E}">
        <p14:creationId xmlns:p14="http://schemas.microsoft.com/office/powerpoint/2010/main" val="18017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solidFill>
                  <a:schemeClr val="accent6"/>
                </a:solidFill>
              </a:rPr>
              <a:t>Jullie</a:t>
            </a:r>
            <a:r>
              <a:rPr lang="en-GB" dirty="0" smtClean="0">
                <a:solidFill>
                  <a:schemeClr val="accent6"/>
                </a:solidFill>
              </a:rPr>
              <a:t> </a:t>
            </a:r>
            <a:r>
              <a:rPr lang="en-GB" dirty="0" err="1" smtClean="0">
                <a:solidFill>
                  <a:schemeClr val="accent6"/>
                </a:solidFill>
              </a:rPr>
              <a:t>gaan</a:t>
            </a:r>
            <a:r>
              <a:rPr lang="en-GB" dirty="0" smtClean="0">
                <a:solidFill>
                  <a:schemeClr val="accent6"/>
                </a:solidFill>
              </a:rPr>
              <a:t> zo </a:t>
            </a:r>
            <a:r>
              <a:rPr lang="en-GB" dirty="0" err="1" smtClean="0">
                <a:solidFill>
                  <a:schemeClr val="accent6"/>
                </a:solidFill>
              </a:rPr>
              <a:t>meteen</a:t>
            </a:r>
            <a:r>
              <a:rPr lang="en-GB" dirty="0" smtClean="0">
                <a:solidFill>
                  <a:schemeClr val="accent6"/>
                </a:solidFill>
              </a:rPr>
              <a:t> in de scan </a:t>
            </a:r>
            <a:r>
              <a:rPr lang="en-GB" dirty="0" err="1" smtClean="0">
                <a:solidFill>
                  <a:schemeClr val="accent6"/>
                </a:solidFill>
              </a:rPr>
              <a:t>precies</a:t>
            </a:r>
            <a:r>
              <a:rPr lang="en-GB" dirty="0" smtClean="0">
                <a:solidFill>
                  <a:schemeClr val="accent6"/>
                </a:solidFill>
              </a:rPr>
              <a:t> </a:t>
            </a:r>
            <a:r>
              <a:rPr lang="en-GB" dirty="0" err="1" smtClean="0">
                <a:solidFill>
                  <a:schemeClr val="accent6"/>
                </a:solidFill>
              </a:rPr>
              <a:t>ontdekken</a:t>
            </a:r>
            <a:r>
              <a:rPr lang="en-GB" dirty="0" smtClean="0">
                <a:solidFill>
                  <a:schemeClr val="accent6"/>
                </a:solidFill>
              </a:rPr>
              <a:t> wat de 5 </a:t>
            </a:r>
            <a:r>
              <a:rPr lang="en-GB" dirty="0" err="1" smtClean="0">
                <a:solidFill>
                  <a:schemeClr val="accent6"/>
                </a:solidFill>
              </a:rPr>
              <a:t>fasen</a:t>
            </a:r>
            <a:r>
              <a:rPr lang="en-GB" dirty="0" smtClean="0">
                <a:solidFill>
                  <a:schemeClr val="accent6"/>
                </a:solidFill>
              </a:rPr>
              <a:t> </a:t>
            </a:r>
            <a:r>
              <a:rPr lang="en-GB" dirty="0" err="1" smtClean="0">
                <a:solidFill>
                  <a:schemeClr val="accent6"/>
                </a:solidFill>
              </a:rPr>
              <a:t>inhouden</a:t>
            </a:r>
            <a:r>
              <a:rPr lang="en-GB" dirty="0" smtClean="0">
                <a:solidFill>
                  <a:schemeClr val="accent6"/>
                </a:solidFill>
              </a:rPr>
              <a:t>............maar </a:t>
            </a:r>
            <a:r>
              <a:rPr lang="en-GB" dirty="0" err="1" smtClean="0">
                <a:solidFill>
                  <a:schemeClr val="accent6"/>
                </a:solidFill>
              </a:rPr>
              <a:t>hier</a:t>
            </a:r>
            <a:r>
              <a:rPr lang="en-GB" dirty="0" smtClean="0">
                <a:solidFill>
                  <a:schemeClr val="accent6"/>
                </a:solidFill>
              </a:rPr>
              <a:t> </a:t>
            </a:r>
            <a:r>
              <a:rPr lang="en-GB" dirty="0" err="1" smtClean="0">
                <a:solidFill>
                  <a:schemeClr val="accent6"/>
                </a:solidFill>
              </a:rPr>
              <a:t>alvast</a:t>
            </a:r>
            <a:r>
              <a:rPr lang="en-GB" dirty="0" smtClean="0">
                <a:solidFill>
                  <a:schemeClr val="accent6"/>
                </a:solidFill>
              </a:rPr>
              <a:t> </a:t>
            </a:r>
            <a:r>
              <a:rPr lang="en-GB" dirty="0" err="1" smtClean="0">
                <a:solidFill>
                  <a:schemeClr val="accent6"/>
                </a:solidFill>
              </a:rPr>
              <a:t>een</a:t>
            </a:r>
            <a:r>
              <a:rPr lang="en-GB" dirty="0" smtClean="0">
                <a:solidFill>
                  <a:schemeClr val="accent6"/>
                </a:solidFill>
              </a:rPr>
              <a:t> </a:t>
            </a:r>
            <a:r>
              <a:rPr lang="en-GB" dirty="0" err="1" smtClean="0">
                <a:solidFill>
                  <a:schemeClr val="accent6"/>
                </a:solidFill>
              </a:rPr>
              <a:t>paar</a:t>
            </a:r>
            <a:r>
              <a:rPr lang="en-GB" dirty="0" smtClean="0">
                <a:solidFill>
                  <a:schemeClr val="accent6"/>
                </a:solidFill>
              </a:rPr>
              <a:t> WINPUNTEN</a:t>
            </a:r>
          </a:p>
          <a:p>
            <a:endParaRPr lang="en-GB" dirty="0"/>
          </a:p>
        </p:txBody>
      </p:sp>
      <p:sp>
        <p:nvSpPr>
          <p:cNvPr id="4" name="Tijdelijke aanduiding voor dianummer 3"/>
          <p:cNvSpPr>
            <a:spLocks noGrp="1"/>
          </p:cNvSpPr>
          <p:nvPr>
            <p:ph type="sldNum" sz="quarter" idx="10"/>
          </p:nvPr>
        </p:nvSpPr>
        <p:spPr/>
        <p:txBody>
          <a:bodyPr/>
          <a:lstStyle/>
          <a:p>
            <a:pPr rtl="0"/>
            <a:fld id="{893B0CF2-7F87-4E02-A248-870047730F99}" type="slidenum">
              <a:rPr lang="nl-NL" noProof="0" smtClean="0"/>
              <a:t>9</a:t>
            </a:fld>
            <a:endParaRPr lang="nl-NL" noProof="0" dirty="0"/>
          </a:p>
        </p:txBody>
      </p:sp>
    </p:spTree>
    <p:extLst>
      <p:ext uri="{BB962C8B-B14F-4D97-AF65-F5344CB8AC3E}">
        <p14:creationId xmlns:p14="http://schemas.microsoft.com/office/powerpoint/2010/main" val="36680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grpSp>
        <p:nvGrpSpPr>
          <p:cNvPr id="10" name="Groep 9"/>
          <p:cNvGrpSpPr/>
          <p:nvPr/>
        </p:nvGrpSpPr>
        <p:grpSpPr>
          <a:xfrm>
            <a:off x="0" y="6208894"/>
            <a:ext cx="9144000" cy="649106"/>
            <a:chOff x="0" y="6208894"/>
            <a:chExt cx="12192000" cy="649106"/>
          </a:xfrm>
        </p:grpSpPr>
        <p:sp>
          <p:nvSpPr>
            <p:cNvPr id="2" name="Rechthoek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nl-NL" sz="1350" noProof="0" dirty="0">
                <a:latin typeface="Calibri" panose="020F0502020204030204" pitchFamily="34" charset="0"/>
              </a:endParaRPr>
            </a:p>
          </p:txBody>
        </p:sp>
        <p:cxnSp>
          <p:nvCxnSpPr>
            <p:cNvPr id="7" name="Rechte verbindingslijn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Rechte verbindingslijn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el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17" name="Subtitel 16"/>
          <p:cNvSpPr>
            <a:spLocks noGrp="1"/>
          </p:cNvSpPr>
          <p:nvPr>
            <p:ph type="subTitle" idx="1"/>
          </p:nvPr>
        </p:nvSpPr>
        <p:spPr>
          <a:xfrm>
            <a:off x="533400" y="3228536"/>
            <a:ext cx="7854696" cy="1752600"/>
          </a:xfrm>
        </p:spPr>
        <p:txBody>
          <a:bodyPr lIns="0" rIns="18288" rtlCol="0"/>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rtl="0"/>
            <a:r>
              <a:rPr lang="nl-NL" noProof="0"/>
              <a:t>Klik om de ondertitelstijl van het model te bewerken</a:t>
            </a:r>
            <a:endParaRPr kumimoji="0" lang="nl-NL" noProof="0" dirty="0"/>
          </a:p>
        </p:txBody>
      </p:sp>
      <p:sp>
        <p:nvSpPr>
          <p:cNvPr id="30" name="Tijdelijke aanduiding voor datum 29"/>
          <p:cNvSpPr>
            <a:spLocks noGrp="1"/>
          </p:cNvSpPr>
          <p:nvPr>
            <p:ph type="dt" sz="half" idx="10"/>
          </p:nvPr>
        </p:nvSpPr>
        <p:spPr/>
        <p:txBody>
          <a:bodyPr rtlCol="0"/>
          <a:lstStyle/>
          <a:p>
            <a:pPr rtl="0"/>
            <a:fld id="{A1637E85-4B32-455B-898E-5A25A7C6C485}" type="datetime1">
              <a:rPr lang="nl-NL" noProof="0" smtClean="0"/>
              <a:t>21-11-2018</a:t>
            </a:fld>
            <a:endParaRPr lang="nl-NL" noProof="0" dirty="0"/>
          </a:p>
        </p:txBody>
      </p:sp>
      <p:sp>
        <p:nvSpPr>
          <p:cNvPr id="19" name="Tijdelijke aanduiding voor voettekst 18"/>
          <p:cNvSpPr>
            <a:spLocks noGrp="1"/>
          </p:cNvSpPr>
          <p:nvPr>
            <p:ph type="ftr" sz="quarter" idx="11"/>
          </p:nvPr>
        </p:nvSpPr>
        <p:spPr/>
        <p:txBody>
          <a:bodyPr rtlCol="0"/>
          <a:lstStyle/>
          <a:p>
            <a:pPr rtl="0"/>
            <a:r>
              <a:rPr lang="nl-NL" noProof="0" dirty="0"/>
              <a:t>Een voettekst toevoegen</a:t>
            </a:r>
          </a:p>
        </p:txBody>
      </p:sp>
      <p:sp>
        <p:nvSpPr>
          <p:cNvPr id="27" name="Tijdelijke aanduiding voor dianummer 2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kumimoji="0" lang="nl-NL" noProof="0" dirty="0"/>
          </a:p>
        </p:txBody>
      </p:sp>
      <p:sp>
        <p:nvSpPr>
          <p:cNvPr id="3" name="Tijdelijke aanduiding voor verticale tekst 2"/>
          <p:cNvSpPr>
            <a:spLocks noGrp="1"/>
          </p:cNvSpPr>
          <p:nvPr>
            <p:ph type="body" orient="vert" idx="1"/>
          </p:nvPr>
        </p:nvSpPr>
        <p:spPr/>
        <p:txBody>
          <a:bodyPr vert="eaVert"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0ECC3C02-6465-4E16-BAA0-59E150EEB411}" type="datetime1">
              <a:rPr lang="nl-NL" noProof="0" smtClean="0"/>
              <a:t>21-11-2018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2"/>
            <a:ext cx="2057400" cy="5211763"/>
          </a:xfrm>
        </p:spPr>
        <p:txBody>
          <a:bodyPr vert="eaVert" rtlCol="0"/>
          <a:lstStyle/>
          <a:p>
            <a:pPr rtl="0"/>
            <a:r>
              <a:rPr lang="nl-NL" noProof="0"/>
              <a:t>Klik om de stijl te bewerken</a:t>
            </a:r>
            <a:endParaRPr kumimoji="0" lang="nl-NL" noProof="0" dirty="0"/>
          </a:p>
        </p:txBody>
      </p:sp>
      <p:sp>
        <p:nvSpPr>
          <p:cNvPr id="3" name="Tijdelijke aanduiding voor verticale tekst 2"/>
          <p:cNvSpPr>
            <a:spLocks noGrp="1"/>
          </p:cNvSpPr>
          <p:nvPr>
            <p:ph type="body" orient="vert" idx="1"/>
          </p:nvPr>
        </p:nvSpPr>
        <p:spPr>
          <a:xfrm>
            <a:off x="457200" y="914402"/>
            <a:ext cx="6019800" cy="5211763"/>
          </a:xfrm>
        </p:spPr>
        <p:txBody>
          <a:bodyPr vert="eaVert"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B00EA7DF-73BF-406D-98B5-EA1C602969B1}" type="datetime1">
              <a:rPr lang="nl-NL" noProof="0" smtClean="0"/>
              <a:t>21-11-2018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80FB1539-ADD0-4ED8-AAEE-772AFC2CF284}" type="slidenum">
              <a:rPr lang="nl-NL" altLang="nl-NL"/>
              <a:pPr>
                <a:defRPr/>
              </a:pPr>
              <a:t>‹nr.›</a:t>
            </a:fld>
            <a:endParaRPr lang="nl-NL" altLang="nl-NL"/>
          </a:p>
        </p:txBody>
      </p:sp>
    </p:spTree>
    <p:extLst>
      <p:ext uri="{BB962C8B-B14F-4D97-AF65-F5344CB8AC3E}">
        <p14:creationId xmlns:p14="http://schemas.microsoft.com/office/powerpoint/2010/main" val="246933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505BC1AE-025F-4EFA-8505-2AB73D4CA58B}" type="slidenum">
              <a:rPr lang="nl-NL" altLang="nl-NL"/>
              <a:pPr>
                <a:defRPr/>
              </a:pPr>
              <a:t>‹nr.›</a:t>
            </a:fld>
            <a:endParaRPr lang="nl-NL" altLang="nl-NL"/>
          </a:p>
        </p:txBody>
      </p:sp>
    </p:spTree>
    <p:extLst>
      <p:ext uri="{BB962C8B-B14F-4D97-AF65-F5344CB8AC3E}">
        <p14:creationId xmlns:p14="http://schemas.microsoft.com/office/powerpoint/2010/main" val="285893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BD4983EB-FAA8-4DB6-89A5-DCBE32BD7A91}" type="slidenum">
              <a:rPr lang="nl-NL" altLang="nl-NL"/>
              <a:pPr>
                <a:defRPr/>
              </a:pPr>
              <a:t>‹nr.›</a:t>
            </a:fld>
            <a:endParaRPr lang="nl-NL" altLang="nl-NL"/>
          </a:p>
        </p:txBody>
      </p:sp>
    </p:spTree>
    <p:extLst>
      <p:ext uri="{BB962C8B-B14F-4D97-AF65-F5344CB8AC3E}">
        <p14:creationId xmlns:p14="http://schemas.microsoft.com/office/powerpoint/2010/main" val="297739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4963"/>
            <a:ext cx="4037013" cy="39735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604963"/>
            <a:ext cx="4037012" cy="39735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5D79F444-500B-44B1-A995-B77841CF4630}" type="slidenum">
              <a:rPr lang="nl-NL" altLang="nl-NL"/>
              <a:pPr>
                <a:defRPr/>
              </a:pPr>
              <a:t>‹nr.›</a:t>
            </a:fld>
            <a:endParaRPr lang="nl-NL" altLang="nl-NL"/>
          </a:p>
        </p:txBody>
      </p:sp>
    </p:spTree>
    <p:extLst>
      <p:ext uri="{BB962C8B-B14F-4D97-AF65-F5344CB8AC3E}">
        <p14:creationId xmlns:p14="http://schemas.microsoft.com/office/powerpoint/2010/main" val="403863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2B384210-7401-447B-A6AD-93488ACD377F}" type="slidenum">
              <a:rPr lang="nl-NL" altLang="nl-NL"/>
              <a:pPr>
                <a:defRPr/>
              </a:pPr>
              <a:t>‹nr.›</a:t>
            </a:fld>
            <a:endParaRPr lang="nl-NL" altLang="nl-NL"/>
          </a:p>
        </p:txBody>
      </p:sp>
    </p:spTree>
    <p:extLst>
      <p:ext uri="{BB962C8B-B14F-4D97-AF65-F5344CB8AC3E}">
        <p14:creationId xmlns:p14="http://schemas.microsoft.com/office/powerpoint/2010/main" val="397600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7839831C-C3AD-4EEF-9891-E2BE119A2E49}" type="slidenum">
              <a:rPr lang="nl-NL" altLang="nl-NL"/>
              <a:pPr>
                <a:defRPr/>
              </a:pPr>
              <a:t>‹nr.›</a:t>
            </a:fld>
            <a:endParaRPr lang="nl-NL" altLang="nl-NL"/>
          </a:p>
        </p:txBody>
      </p:sp>
    </p:spTree>
    <p:extLst>
      <p:ext uri="{BB962C8B-B14F-4D97-AF65-F5344CB8AC3E}">
        <p14:creationId xmlns:p14="http://schemas.microsoft.com/office/powerpoint/2010/main" val="237967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CD96593A-0DAF-474D-BA08-A2D299793A89}" type="slidenum">
              <a:rPr lang="nl-NL" altLang="nl-NL"/>
              <a:pPr>
                <a:defRPr/>
              </a:pPr>
              <a:t>‹nr.›</a:t>
            </a:fld>
            <a:endParaRPr lang="nl-NL" altLang="nl-NL"/>
          </a:p>
        </p:txBody>
      </p:sp>
    </p:spTree>
    <p:extLst>
      <p:ext uri="{BB962C8B-B14F-4D97-AF65-F5344CB8AC3E}">
        <p14:creationId xmlns:p14="http://schemas.microsoft.com/office/powerpoint/2010/main" val="193769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69EA59E5-B164-4B11-AC7E-8DF7621A2791}" type="slidenum">
              <a:rPr lang="nl-NL" altLang="nl-NL"/>
              <a:pPr>
                <a:defRPr/>
              </a:pPr>
              <a:t>‹nr.›</a:t>
            </a:fld>
            <a:endParaRPr lang="nl-NL" altLang="nl-NL"/>
          </a:p>
        </p:txBody>
      </p:sp>
    </p:spTree>
    <p:extLst>
      <p:ext uri="{BB962C8B-B14F-4D97-AF65-F5344CB8AC3E}">
        <p14:creationId xmlns:p14="http://schemas.microsoft.com/office/powerpoint/2010/main" val="272067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kumimoji="0" lang="nl-NL" noProof="0" dirty="0"/>
          </a:p>
        </p:txBody>
      </p:sp>
      <p:sp>
        <p:nvSpPr>
          <p:cNvPr id="3" name="Tijdelijke aanduiding voor inhoud 2"/>
          <p:cNvSpPr>
            <a:spLocks noGrp="1"/>
          </p:cNvSpPr>
          <p:nvPr>
            <p:ph idx="1"/>
          </p:nvPr>
        </p:nvSpPr>
        <p:spPr/>
        <p:txBody>
          <a:bodyPr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DF17F02B-2330-43B6-AA3D-9FB6D0CB0748}" type="datetime1">
              <a:rPr lang="nl-NL" noProof="0" smtClean="0"/>
              <a:t>21-11-2018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A759CD2E-3DC4-4C51-B1F0-8EB32A102D1D}" type="slidenum">
              <a:rPr lang="nl-NL" altLang="nl-NL"/>
              <a:pPr>
                <a:defRPr/>
              </a:pPr>
              <a:t>‹nr.›</a:t>
            </a:fld>
            <a:endParaRPr lang="nl-NL" altLang="nl-NL"/>
          </a:p>
        </p:txBody>
      </p:sp>
    </p:spTree>
    <p:extLst>
      <p:ext uri="{BB962C8B-B14F-4D97-AF65-F5344CB8AC3E}">
        <p14:creationId xmlns:p14="http://schemas.microsoft.com/office/powerpoint/2010/main" val="208288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A430FB85-750B-4D61-9FF8-226CEF324FD6}" type="slidenum">
              <a:rPr lang="nl-NL" altLang="nl-NL"/>
              <a:pPr>
                <a:defRPr/>
              </a:pPr>
              <a:t>‹nr.›</a:t>
            </a:fld>
            <a:endParaRPr lang="nl-NL" altLang="nl-NL"/>
          </a:p>
        </p:txBody>
      </p:sp>
    </p:spTree>
    <p:extLst>
      <p:ext uri="{BB962C8B-B14F-4D97-AF65-F5344CB8AC3E}">
        <p14:creationId xmlns:p14="http://schemas.microsoft.com/office/powerpoint/2010/main" val="406089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7813" y="1122363"/>
            <a:ext cx="2055812" cy="44561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22363"/>
            <a:ext cx="6018213" cy="445611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D724F5FB-44F3-471F-96EE-AEDD50E16665}" type="slidenum">
              <a:rPr lang="nl-NL" altLang="nl-NL"/>
              <a:pPr>
                <a:defRPr/>
              </a:pPr>
              <a:t>‹nr.›</a:t>
            </a:fld>
            <a:endParaRPr lang="nl-NL" altLang="nl-NL"/>
          </a:p>
        </p:txBody>
      </p:sp>
    </p:spTree>
    <p:extLst>
      <p:ext uri="{BB962C8B-B14F-4D97-AF65-F5344CB8AC3E}">
        <p14:creationId xmlns:p14="http://schemas.microsoft.com/office/powerpoint/2010/main" val="3879657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85800" y="1122363"/>
            <a:ext cx="7769225" cy="2384425"/>
          </a:xfrm>
        </p:spPr>
        <p:txBody>
          <a:bodyPr/>
          <a:lstStyle/>
          <a:p>
            <a:r>
              <a:rPr lang="nl-NL"/>
              <a:t>Klik om de stijl te bewerken</a:t>
            </a:r>
          </a:p>
        </p:txBody>
      </p:sp>
      <p:sp>
        <p:nvSpPr>
          <p:cNvPr id="3"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9E4E72F1-9975-4399-86E4-02FFF59D4FB9}" type="slidenum">
              <a:rPr lang="nl-NL" altLang="nl-NL"/>
              <a:pPr>
                <a:defRPr/>
              </a:pPr>
              <a:t>‹nr.›</a:t>
            </a:fld>
            <a:endParaRPr lang="nl-NL" altLang="nl-NL"/>
          </a:p>
        </p:txBody>
      </p:sp>
    </p:spTree>
    <p:extLst>
      <p:ext uri="{BB962C8B-B14F-4D97-AF65-F5344CB8AC3E}">
        <p14:creationId xmlns:p14="http://schemas.microsoft.com/office/powerpoint/2010/main" val="32343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DA2919EB-C25B-49F3-AF9B-7B3896781007}" type="slidenum">
              <a:rPr lang="nl-NL" altLang="nl-NL"/>
              <a:pPr>
                <a:defRPr/>
              </a:pPr>
              <a:t>‹nr.›</a:t>
            </a:fld>
            <a:endParaRPr lang="nl-NL" altLang="nl-NL"/>
          </a:p>
        </p:txBody>
      </p:sp>
    </p:spTree>
    <p:extLst>
      <p:ext uri="{BB962C8B-B14F-4D97-AF65-F5344CB8AC3E}">
        <p14:creationId xmlns:p14="http://schemas.microsoft.com/office/powerpoint/2010/main" val="4016434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CC9344D1-E352-4732-9040-44DEB7C205DE}" type="slidenum">
              <a:rPr lang="nl-NL" altLang="nl-NL"/>
              <a:pPr>
                <a:defRPr/>
              </a:pPr>
              <a:t>‹nr.›</a:t>
            </a:fld>
            <a:endParaRPr lang="nl-NL" altLang="nl-NL"/>
          </a:p>
        </p:txBody>
      </p:sp>
    </p:spTree>
    <p:extLst>
      <p:ext uri="{BB962C8B-B14F-4D97-AF65-F5344CB8AC3E}">
        <p14:creationId xmlns:p14="http://schemas.microsoft.com/office/powerpoint/2010/main" val="1931695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779B6040-F01C-4802-BDA1-800EF1A97CE0}" type="slidenum">
              <a:rPr lang="nl-NL" altLang="nl-NL"/>
              <a:pPr>
                <a:defRPr/>
              </a:pPr>
              <a:t>‹nr.›</a:t>
            </a:fld>
            <a:endParaRPr lang="nl-NL" altLang="nl-NL"/>
          </a:p>
        </p:txBody>
      </p:sp>
    </p:spTree>
    <p:extLst>
      <p:ext uri="{BB962C8B-B14F-4D97-AF65-F5344CB8AC3E}">
        <p14:creationId xmlns:p14="http://schemas.microsoft.com/office/powerpoint/2010/main" val="3389961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65563" cy="4348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825625"/>
            <a:ext cx="3865562" cy="4348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55F21371-54EC-49C2-B01B-868CF0D9D778}" type="slidenum">
              <a:rPr lang="nl-NL" altLang="nl-NL"/>
              <a:pPr>
                <a:defRPr/>
              </a:pPr>
              <a:t>‹nr.›</a:t>
            </a:fld>
            <a:endParaRPr lang="nl-NL" altLang="nl-NL"/>
          </a:p>
        </p:txBody>
      </p:sp>
    </p:spTree>
    <p:extLst>
      <p:ext uri="{BB962C8B-B14F-4D97-AF65-F5344CB8AC3E}">
        <p14:creationId xmlns:p14="http://schemas.microsoft.com/office/powerpoint/2010/main" val="71437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04C2960B-E694-421C-89E3-8EDA1973F295}" type="slidenum">
              <a:rPr lang="nl-NL" altLang="nl-NL"/>
              <a:pPr>
                <a:defRPr/>
              </a:pPr>
              <a:t>‹nr.›</a:t>
            </a:fld>
            <a:endParaRPr lang="nl-NL" altLang="nl-NL"/>
          </a:p>
        </p:txBody>
      </p:sp>
    </p:spTree>
    <p:extLst>
      <p:ext uri="{BB962C8B-B14F-4D97-AF65-F5344CB8AC3E}">
        <p14:creationId xmlns:p14="http://schemas.microsoft.com/office/powerpoint/2010/main" val="3773418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231CA3C3-9138-4E64-AF6B-B2C9A509590C}" type="slidenum">
              <a:rPr lang="nl-NL" altLang="nl-NL"/>
              <a:pPr>
                <a:defRPr/>
              </a:pPr>
              <a:t>‹nr.›</a:t>
            </a:fld>
            <a:endParaRPr lang="nl-NL" altLang="nl-NL"/>
          </a:p>
        </p:txBody>
      </p:sp>
    </p:spTree>
    <p:extLst>
      <p:ext uri="{BB962C8B-B14F-4D97-AF65-F5344CB8AC3E}">
        <p14:creationId xmlns:p14="http://schemas.microsoft.com/office/powerpoint/2010/main" val="260468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3" name="Tijdelijke aanduiding voor tekst 2"/>
          <p:cNvSpPr>
            <a:spLocks noGrp="1"/>
          </p:cNvSpPr>
          <p:nvPr>
            <p:ph type="body" idx="1"/>
          </p:nvPr>
        </p:nvSpPr>
        <p:spPr>
          <a:xfrm>
            <a:off x="530352" y="2704664"/>
            <a:ext cx="7772400" cy="1509712"/>
          </a:xfrm>
        </p:spPr>
        <p:txBody>
          <a:bodyPr lIns="45720" rIns="45720" rtlCol="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rtl="0" eaLnBrk="1" latinLnBrk="0" hangingPunct="1"/>
            <a:r>
              <a:rPr lang="nl-NL" noProof="0"/>
              <a:t>Tekststijl van het model bewerken</a:t>
            </a:r>
          </a:p>
        </p:txBody>
      </p:sp>
      <p:sp>
        <p:nvSpPr>
          <p:cNvPr id="4" name="Tijdelijke aanduiding voor datum 3"/>
          <p:cNvSpPr>
            <a:spLocks noGrp="1"/>
          </p:cNvSpPr>
          <p:nvPr>
            <p:ph type="dt" sz="half" idx="10"/>
          </p:nvPr>
        </p:nvSpPr>
        <p:spPr/>
        <p:txBody>
          <a:bodyPr rtlCol="0"/>
          <a:lstStyle/>
          <a:p>
            <a:pPr rtl="0"/>
            <a:fld id="{D31F5E52-A42D-4FCF-BD57-91CFAA1C2CD3}" type="datetime1">
              <a:rPr lang="nl-NL" noProof="0" smtClean="0"/>
              <a:t>21-11-2018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5EE17932-9861-4BC7-ACA1-47FC6314411B}" type="slidenum">
              <a:rPr lang="nl-NL" altLang="nl-NL"/>
              <a:pPr>
                <a:defRPr/>
              </a:pPr>
              <a:t>‹nr.›</a:t>
            </a:fld>
            <a:endParaRPr lang="nl-NL" altLang="nl-NL"/>
          </a:p>
        </p:txBody>
      </p:sp>
    </p:spTree>
    <p:extLst>
      <p:ext uri="{BB962C8B-B14F-4D97-AF65-F5344CB8AC3E}">
        <p14:creationId xmlns:p14="http://schemas.microsoft.com/office/powerpoint/2010/main" val="288593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925AE41A-CCF0-4DB7-B536-8F07E728B627}" type="slidenum">
              <a:rPr lang="nl-NL" altLang="nl-NL"/>
              <a:pPr>
                <a:defRPr/>
              </a:pPr>
              <a:t>‹nr.›</a:t>
            </a:fld>
            <a:endParaRPr lang="nl-NL" altLang="nl-NL"/>
          </a:p>
        </p:txBody>
      </p:sp>
    </p:spTree>
    <p:extLst>
      <p:ext uri="{BB962C8B-B14F-4D97-AF65-F5344CB8AC3E}">
        <p14:creationId xmlns:p14="http://schemas.microsoft.com/office/powerpoint/2010/main" val="2303213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307D3599-915B-4E52-9C1D-17CBDC5F66AA}" type="slidenum">
              <a:rPr lang="nl-NL" altLang="nl-NL"/>
              <a:pPr>
                <a:defRPr/>
              </a:pPr>
              <a:t>‹nr.›</a:t>
            </a:fld>
            <a:endParaRPr lang="nl-NL" altLang="nl-NL"/>
          </a:p>
        </p:txBody>
      </p:sp>
    </p:spTree>
    <p:extLst>
      <p:ext uri="{BB962C8B-B14F-4D97-AF65-F5344CB8AC3E}">
        <p14:creationId xmlns:p14="http://schemas.microsoft.com/office/powerpoint/2010/main" val="391642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964F0DF0-95BA-486E-AE40-200B70B0A3CD}" type="slidenum">
              <a:rPr lang="nl-NL" altLang="nl-NL"/>
              <a:pPr>
                <a:defRPr/>
              </a:pPr>
              <a:t>‹nr.›</a:t>
            </a:fld>
            <a:endParaRPr lang="nl-NL" altLang="nl-NL"/>
          </a:p>
        </p:txBody>
      </p:sp>
    </p:spTree>
    <p:extLst>
      <p:ext uri="{BB962C8B-B14F-4D97-AF65-F5344CB8AC3E}">
        <p14:creationId xmlns:p14="http://schemas.microsoft.com/office/powerpoint/2010/main" val="230337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2088" y="365125"/>
            <a:ext cx="1970087" cy="58086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761038" cy="580866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2714D023-7164-489D-923B-12BCFFCEE6BE}" type="slidenum">
              <a:rPr lang="nl-NL" altLang="nl-NL"/>
              <a:pPr>
                <a:defRPr/>
              </a:pPr>
              <a:t>‹nr.›</a:t>
            </a:fld>
            <a:endParaRPr lang="nl-NL" altLang="nl-NL"/>
          </a:p>
        </p:txBody>
      </p:sp>
    </p:spTree>
    <p:extLst>
      <p:ext uri="{BB962C8B-B14F-4D97-AF65-F5344CB8AC3E}">
        <p14:creationId xmlns:p14="http://schemas.microsoft.com/office/powerpoint/2010/main" val="293810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rtlCol="0"/>
          <a:lstStyle/>
          <a:p>
            <a:pPr rtl="0"/>
            <a:r>
              <a:rPr lang="nl-NL" noProof="0"/>
              <a:t>Klik om de stijl te bewerken</a:t>
            </a:r>
            <a:endParaRPr kumimoji="0" lang="nl-NL" noProof="0" dirty="0"/>
          </a:p>
        </p:txBody>
      </p:sp>
      <p:sp>
        <p:nvSpPr>
          <p:cNvPr id="3" name="Tijdelijke aanduiding voor inhoud 2"/>
          <p:cNvSpPr>
            <a:spLocks noGrp="1"/>
          </p:cNvSpPr>
          <p:nvPr>
            <p:ph sz="half" idx="1"/>
          </p:nvPr>
        </p:nvSpPr>
        <p:spPr>
          <a:xfrm>
            <a:off x="457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inhoud 3"/>
          <p:cNvSpPr>
            <a:spLocks noGrp="1"/>
          </p:cNvSpPr>
          <p:nvPr>
            <p:ph sz="half" idx="2"/>
          </p:nvPr>
        </p:nvSpPr>
        <p:spPr>
          <a:xfrm>
            <a:off x="4648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5" name="Tijdelijke aanduiding voor datum 4"/>
          <p:cNvSpPr>
            <a:spLocks noGrp="1"/>
          </p:cNvSpPr>
          <p:nvPr>
            <p:ph type="dt" sz="half" idx="10"/>
          </p:nvPr>
        </p:nvSpPr>
        <p:spPr/>
        <p:txBody>
          <a:bodyPr rtlCol="0"/>
          <a:lstStyle/>
          <a:p>
            <a:pPr rtl="0"/>
            <a:fld id="{44CFD84B-5664-4E90-B69B-504F19D5FEA0}" type="datetime1">
              <a:rPr lang="nl-NL" noProof="0" smtClean="0"/>
              <a:t>21-11-2018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rtlCol="0" anchor="b"/>
          <a:lstStyle>
            <a:lvl1pPr>
              <a:defRPr/>
            </a:lvl1pPr>
          </a:lstStyle>
          <a:p>
            <a:pPr rtl="0"/>
            <a:r>
              <a:rPr lang="nl-NL" noProof="0"/>
              <a:t>Klik om de stijl te bewerken</a:t>
            </a:r>
            <a:endParaRPr kumimoji="0" lang="nl-NL" noProof="0" dirty="0"/>
          </a:p>
        </p:txBody>
      </p:sp>
      <p:sp>
        <p:nvSpPr>
          <p:cNvPr id="3" name="Tijdelijke aanduiding voor tekst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nl-NL" noProof="0"/>
              <a:t>Tekststijl van het model bewerken</a:t>
            </a:r>
          </a:p>
        </p:txBody>
      </p:sp>
      <p:sp>
        <p:nvSpPr>
          <p:cNvPr id="5" name="Tijdelijke aanduiding voor inhoud 4"/>
          <p:cNvSpPr>
            <a:spLocks noGrp="1"/>
          </p:cNvSpPr>
          <p:nvPr>
            <p:ph sz="quarter" idx="2"/>
          </p:nvPr>
        </p:nvSpPr>
        <p:spPr>
          <a:xfrm>
            <a:off x="457200" y="2514600"/>
            <a:ext cx="4040188"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tekst 3"/>
          <p:cNvSpPr>
            <a:spLocks noGrp="1"/>
          </p:cNvSpPr>
          <p:nvPr>
            <p:ph type="body" sz="half" idx="3"/>
          </p:nvPr>
        </p:nvSpPr>
        <p:spPr>
          <a:xfrm>
            <a:off x="4645026" y="1859759"/>
            <a:ext cx="4041775" cy="654843"/>
          </a:xfrm>
        </p:spPr>
        <p:txBody>
          <a:bodyPr lIns="45720" tIns="0" rIns="45720" bIns="0" rtlCol="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nl-NL" noProof="0"/>
              <a:t>Tekststijl van het model bewerken</a:t>
            </a:r>
          </a:p>
        </p:txBody>
      </p:sp>
      <p:sp>
        <p:nvSpPr>
          <p:cNvPr id="6" name="Tijdelijke aanduiding voor inhoud 5"/>
          <p:cNvSpPr>
            <a:spLocks noGrp="1"/>
          </p:cNvSpPr>
          <p:nvPr>
            <p:ph sz="quarter" idx="4"/>
          </p:nvPr>
        </p:nvSpPr>
        <p:spPr>
          <a:xfrm>
            <a:off x="4645026" y="2514600"/>
            <a:ext cx="4041775"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7" name="Tijdelijke aanduiding voor datum 6"/>
          <p:cNvSpPr>
            <a:spLocks noGrp="1"/>
          </p:cNvSpPr>
          <p:nvPr>
            <p:ph type="dt" sz="half" idx="10"/>
          </p:nvPr>
        </p:nvSpPr>
        <p:spPr/>
        <p:txBody>
          <a:bodyPr rtlCol="0"/>
          <a:lstStyle/>
          <a:p>
            <a:pPr rtl="0"/>
            <a:fld id="{417EFE62-14D6-49EC-99A8-AB4F405E190E}" type="datetime1">
              <a:rPr lang="nl-NL" noProof="0" smtClean="0"/>
              <a:t>21-11-2018</a:t>
            </a:fld>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9" name="Tijdelijke aanduiding voor dianummer 8"/>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3" name="Tijdelijke aanduiding voor datum 2"/>
          <p:cNvSpPr>
            <a:spLocks noGrp="1"/>
          </p:cNvSpPr>
          <p:nvPr>
            <p:ph type="dt" sz="half" idx="10"/>
          </p:nvPr>
        </p:nvSpPr>
        <p:spPr/>
        <p:txBody>
          <a:bodyPr rtlCol="0"/>
          <a:lstStyle/>
          <a:p>
            <a:pPr rtl="0"/>
            <a:fld id="{F83AECE9-8F70-448C-AFAC-009BEA914F7D}" type="datetime1">
              <a:rPr lang="nl-NL" noProof="0" smtClean="0"/>
              <a:t>21-11-2018</a:t>
            </a:fld>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5" name="Tijdelijke aanduiding voor dianummer 4"/>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9CECC08-CBE4-46F5-96ED-C2E38199DA9F}" type="datetime1">
              <a:rPr lang="nl-NL" noProof="0" smtClean="0"/>
              <a:t>21-11-2018</a:t>
            </a:fld>
            <a:endParaRPr lang="nl-NL" noProof="0" dirty="0"/>
          </a:p>
        </p:txBody>
      </p:sp>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4" name="Tijdelijke aanduiding voor dianummer 3"/>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rtlCol="0" anchor="b">
            <a:noAutofit/>
          </a:bodyPr>
          <a:lstStyle>
            <a:lvl1pPr algn="l" rtl="0">
              <a:spcBef>
                <a:spcPct val="0"/>
              </a:spcBef>
              <a:buNone/>
              <a:defRPr sz="1950" b="0">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4" name="Tijdelijke aanduiding voor inhoud 3"/>
          <p:cNvSpPr>
            <a:spLocks noGrp="1"/>
          </p:cNvSpPr>
          <p:nvPr>
            <p:ph sz="half" idx="1"/>
          </p:nvPr>
        </p:nvSpPr>
        <p:spPr>
          <a:xfrm>
            <a:off x="3575050" y="1676400"/>
            <a:ext cx="5111750" cy="4572000"/>
          </a:xfrm>
        </p:spPr>
        <p:txBody>
          <a:bodyPr tIns="0" rtlCol="0"/>
          <a:lstStyle>
            <a:lvl1pPr>
              <a:defRPr sz="2100"/>
            </a:lvl1pPr>
            <a:lvl2pPr>
              <a:defRPr sz="1950"/>
            </a:lvl2pPr>
            <a:lvl3pPr>
              <a:defRPr sz="1800"/>
            </a:lvl3pPr>
            <a:lvl4pPr>
              <a:defRPr sz="150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3" name="Tijdelijke aanduiding voor tekst 2"/>
          <p:cNvSpPr>
            <a:spLocks noGrp="1"/>
          </p:cNvSpPr>
          <p:nvPr>
            <p:ph type="body" idx="2"/>
          </p:nvPr>
        </p:nvSpPr>
        <p:spPr>
          <a:xfrm>
            <a:off x="685800" y="1676400"/>
            <a:ext cx="2743200" cy="4572000"/>
          </a:xfrm>
        </p:spPr>
        <p:txBody>
          <a:bodyPr lIns="18288" rIns="18288" rtlCol="0"/>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rtl="0" eaLnBrk="1" latinLnBrk="0" hangingPunct="1"/>
            <a:r>
              <a:rPr lang="nl-NL" noProof="0"/>
              <a:t>Tekststijl van het model bewerken</a:t>
            </a:r>
          </a:p>
        </p:txBody>
      </p:sp>
      <p:sp>
        <p:nvSpPr>
          <p:cNvPr id="5" name="Tijdelijke aanduiding voor datum 4"/>
          <p:cNvSpPr>
            <a:spLocks noGrp="1"/>
          </p:cNvSpPr>
          <p:nvPr>
            <p:ph type="dt" sz="half" idx="10"/>
          </p:nvPr>
        </p:nvSpPr>
        <p:spPr/>
        <p:txBody>
          <a:bodyPr rtlCol="0"/>
          <a:lstStyle/>
          <a:p>
            <a:pPr rtl="0"/>
            <a:fld id="{E255E653-320A-4DAF-A18C-E13694B8707E}" type="datetime1">
              <a:rPr lang="nl-NL" noProof="0" smtClean="0"/>
              <a:t>21-11-2018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nl-NL" sz="1350" noProof="0" dirty="0">
              <a:latin typeface="Calibri" panose="020F0502020204030204" pitchFamily="34" charset="0"/>
            </a:endParaRPr>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nl-NL" sz="1350" noProof="0" dirty="0">
              <a:latin typeface="Calibri" panose="020F0502020204030204" pitchFamily="34" charset="0"/>
            </a:endParaRPr>
          </a:p>
        </p:txBody>
      </p:sp>
      <p:sp>
        <p:nvSpPr>
          <p:cNvPr id="2" name="Titel 1"/>
          <p:cNvSpPr>
            <a:spLocks noGrp="1"/>
          </p:cNvSpPr>
          <p:nvPr>
            <p:ph type="title"/>
          </p:nvPr>
        </p:nvSpPr>
        <p:spPr>
          <a:xfrm>
            <a:off x="609600" y="1176998"/>
            <a:ext cx="2212848" cy="1582621"/>
          </a:xfrm>
        </p:spPr>
        <p:txBody>
          <a:bodyPr vert="horz" lIns="45720" tIns="45720" rIns="45720" bIns="45720" rtlCol="0" anchor="b"/>
          <a:lstStyle>
            <a:lvl1pPr algn="l">
              <a:buNone/>
              <a:defRPr sz="1500" b="1">
                <a:solidFill>
                  <a:schemeClr val="tx2"/>
                </a:solidFill>
              </a:defRPr>
            </a:lvl1pPr>
          </a:lstStyle>
          <a:p>
            <a:pPr rtl="0"/>
            <a:r>
              <a:rPr lang="nl-NL" noProof="0"/>
              <a:t>Klik om de stijl te bewerken</a:t>
            </a:r>
            <a:endParaRPr kumimoji="0" lang="nl-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2400"/>
            </a:lvl1pPr>
          </a:lstStyle>
          <a:p>
            <a:pPr rtl="0"/>
            <a:r>
              <a:rPr lang="nl-NL" noProof="0"/>
              <a:t>Klik op het pictogram als u een afbeelding wilt toevoegen</a:t>
            </a:r>
            <a:endParaRPr kumimoji="0" lang="nl-NL" noProof="0" dirty="0"/>
          </a:p>
        </p:txBody>
      </p:sp>
      <p:sp>
        <p:nvSpPr>
          <p:cNvPr id="4" name="Tijdelijke aanduiding voor tekst 3"/>
          <p:cNvSpPr>
            <a:spLocks noGrp="1"/>
          </p:cNvSpPr>
          <p:nvPr>
            <p:ph type="body" sz="half" idx="2"/>
          </p:nvPr>
        </p:nvSpPr>
        <p:spPr>
          <a:xfrm>
            <a:off x="609600" y="2828785"/>
            <a:ext cx="2209800" cy="2179320"/>
          </a:xfrm>
        </p:spPr>
        <p:txBody>
          <a:bodyPr lIns="64008" rIns="45720" bIns="45720" rtlCol="0" anchor="t"/>
          <a:lstStyle>
            <a:lvl1pPr marL="0" indent="0" algn="l">
              <a:spcBef>
                <a:spcPts val="188"/>
              </a:spcBef>
              <a:buFontTx/>
              <a:buNone/>
              <a:defRPr sz="975"/>
            </a:lvl1pPr>
            <a:lvl2pPr>
              <a:defRPr sz="900"/>
            </a:lvl2pPr>
            <a:lvl3pPr>
              <a:defRPr sz="750"/>
            </a:lvl3pPr>
            <a:lvl4pPr>
              <a:defRPr sz="675"/>
            </a:lvl4pPr>
            <a:lvl5pPr>
              <a:defRPr sz="675"/>
            </a:lvl5pPr>
          </a:lstStyle>
          <a:p>
            <a:pPr lvl="0" rtl="0" eaLnBrk="1" latinLnBrk="0" hangingPunct="1"/>
            <a:r>
              <a:rPr lang="nl-NL" noProof="0"/>
              <a:t>Tekststijl van het model bewerken</a:t>
            </a:r>
          </a:p>
        </p:txBody>
      </p:sp>
      <p:sp>
        <p:nvSpPr>
          <p:cNvPr id="5" name="Tijdelijke aanduiding voor datum 4"/>
          <p:cNvSpPr>
            <a:spLocks noGrp="1"/>
          </p:cNvSpPr>
          <p:nvPr>
            <p:ph type="dt" sz="half" idx="10"/>
          </p:nvPr>
        </p:nvSpPr>
        <p:spPr/>
        <p:txBody>
          <a:bodyPr rtlCol="0"/>
          <a:lstStyle/>
          <a:p>
            <a:pPr rtl="0"/>
            <a:fld id="{659A821A-5BD0-4D7E-AE5D-E22B2440A62D}" type="datetime1">
              <a:rPr lang="nl-NL" noProof="0" smtClean="0"/>
              <a:t>21-11-2018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a:xfrm>
            <a:off x="8077200" y="6356352"/>
            <a:ext cx="609600" cy="365125"/>
          </a:xfrm>
        </p:spPr>
        <p:txBody>
          <a:bodyPr rtlCol="0"/>
          <a:lstStyle/>
          <a:p>
            <a:pPr rtl="0"/>
            <a:fld id="{401CF334-2D5C-4859-84A6-CA7E6E43FAEB}" type="slidenum">
              <a:rPr lang="nl-NL" noProof="0" smtClean="0"/>
              <a:t>‹nr.›</a:t>
            </a:fld>
            <a:endParaRPr lang="nl-NL" noProof="0"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
        <p:nvSpPr>
          <p:cNvPr id="11" name="Vrije v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ep 24"/>
          <p:cNvGrpSpPr/>
          <p:nvPr/>
        </p:nvGrpSpPr>
        <p:grpSpPr>
          <a:xfrm>
            <a:off x="-21771" y="-7144"/>
            <a:ext cx="9180548" cy="6879658"/>
            <a:chOff x="0" y="-21658"/>
            <a:chExt cx="12240731" cy="6879658"/>
          </a:xfrm>
        </p:grpSpPr>
        <p:sp>
          <p:nvSpPr>
            <p:cNvPr id="26" name="Rechthoek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dirty="0">
                <a:latin typeface="Calibri" panose="020F0502020204030204" pitchFamily="34" charset="0"/>
              </a:endParaRPr>
            </a:p>
          </p:txBody>
        </p:sp>
        <p:grpSp>
          <p:nvGrpSpPr>
            <p:cNvPr id="27" name="Groep 26"/>
            <p:cNvGrpSpPr/>
            <p:nvPr/>
          </p:nvGrpSpPr>
          <p:grpSpPr>
            <a:xfrm>
              <a:off x="0" y="-21658"/>
              <a:ext cx="12240731" cy="1041400"/>
              <a:chOff x="-25356" y="-7144"/>
              <a:chExt cx="12240731" cy="1041400"/>
            </a:xfrm>
          </p:grpSpPr>
          <p:sp>
            <p:nvSpPr>
              <p:cNvPr id="28" name="Vrije v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
            <p:nvSpPr>
              <p:cNvPr id="29" name="Vrije v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grpSp>
            <p:nvGrpSpPr>
              <p:cNvPr id="31" name="Groep 30"/>
              <p:cNvGrpSpPr/>
              <p:nvPr/>
            </p:nvGrpSpPr>
            <p:grpSpPr>
              <a:xfrm>
                <a:off x="-25356" y="202408"/>
                <a:ext cx="12240731" cy="649224"/>
                <a:chOff x="-19045" y="216550"/>
                <a:chExt cx="9180548" cy="649224"/>
              </a:xfrm>
            </p:grpSpPr>
            <p:sp>
              <p:nvSpPr>
                <p:cNvPr id="32" name="Vrije v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nl-NL" sz="1350" noProof="0" dirty="0">
                    <a:latin typeface="Calibri" panose="020F0502020204030204" pitchFamily="34" charset="0"/>
                  </a:endParaRPr>
                </a:p>
              </p:txBody>
            </p:sp>
            <p:sp>
              <p:nvSpPr>
                <p:cNvPr id="33" name="Vrije v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nl-NL" sz="1350" noProof="0" dirty="0">
                    <a:latin typeface="Calibri" panose="020F0502020204030204" pitchFamily="34" charset="0"/>
                  </a:endParaRPr>
                </a:p>
              </p:txBody>
            </p:sp>
          </p:grpSp>
        </p:grpSp>
      </p:gr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nl-NL" noProof="0" dirty="0"/>
              <a:t>Klik om de titelstijl van het model te bewerken</a:t>
            </a:r>
            <a:endParaRPr kumimoji="0" lang="nl-NL" noProof="0" dirty="0"/>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rtlCol="0">
            <a:normAutofit/>
          </a:bodyPr>
          <a:lstStyle/>
          <a:p>
            <a:pPr lvl="0" rtl="0" eaLnBrk="1" latinLnBrk="0" hangingPunct="1"/>
            <a:r>
              <a:rPr lang="nl-NL" noProof="0" dirty="0"/>
              <a:t>Klik om de tekststijlen van het model te bewerken</a:t>
            </a:r>
          </a:p>
          <a:p>
            <a:pPr lvl="1" rtl="0" eaLnBrk="1" latinLnBrk="0" hangingPunct="1"/>
            <a:r>
              <a:rPr lang="nl-NL" noProof="0" dirty="0"/>
              <a:t>Tweede niveau</a:t>
            </a:r>
          </a:p>
          <a:p>
            <a:pPr lvl="2" rtl="0" eaLnBrk="1" latinLnBrk="0" hangingPunct="1"/>
            <a:r>
              <a:rPr lang="nl-NL" noProof="0" dirty="0"/>
              <a:t>Derde niveau</a:t>
            </a:r>
          </a:p>
          <a:p>
            <a:pPr lvl="3" rtl="0" eaLnBrk="1" latinLnBrk="0" hangingPunct="1"/>
            <a:r>
              <a:rPr lang="nl-NL" noProof="0" dirty="0"/>
              <a:t>Vierde niveau</a:t>
            </a:r>
          </a:p>
          <a:p>
            <a:pPr lvl="4" rtl="0" eaLnBrk="1" latinLnBrk="0" hangingPunct="1"/>
            <a:r>
              <a:rPr lang="nl-NL" noProof="0" dirty="0"/>
              <a:t>Vijfde niveau</a:t>
            </a:r>
          </a:p>
        </p:txBody>
      </p:sp>
      <p:sp>
        <p:nvSpPr>
          <p:cNvPr id="10" name="Tijdelijke aanduiding voor datum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825">
                <a:solidFill>
                  <a:schemeClr val="tx1"/>
                </a:solidFill>
                <a:latin typeface="Calibri" panose="020F0502020204030204" pitchFamily="34" charset="0"/>
              </a:defRPr>
            </a:lvl1pPr>
          </a:lstStyle>
          <a:p>
            <a:fld id="{85012FBF-4D69-4FFA-BA80-55D86E366FBD}" type="datetime1">
              <a:rPr lang="nl-NL" smtClean="0"/>
              <a:pPr/>
              <a:t>21-11-2018</a:t>
            </a:fld>
            <a:endParaRPr lang="nl-NL" dirty="0"/>
          </a:p>
        </p:txBody>
      </p:sp>
      <p:sp>
        <p:nvSpPr>
          <p:cNvPr id="22" name="Tijdelijke aanduiding voor voettekst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825">
                <a:solidFill>
                  <a:schemeClr val="tx1"/>
                </a:solidFill>
                <a:latin typeface="Calibri" panose="020F0502020204030204" pitchFamily="34" charset="0"/>
              </a:defRPr>
            </a:lvl1pPr>
          </a:lstStyle>
          <a:p>
            <a:r>
              <a:rPr lang="nl-NL" dirty="0"/>
              <a:t>Een voettekst toevoegen</a:t>
            </a:r>
          </a:p>
        </p:txBody>
      </p:sp>
      <p:sp>
        <p:nvSpPr>
          <p:cNvPr id="18" name="Tijdelijke aanduiding voor dianummer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825">
                <a:solidFill>
                  <a:schemeClr val="tx1"/>
                </a:solidFill>
                <a:latin typeface="Calibri" panose="020F0502020204030204" pitchFamily="34" charset="0"/>
              </a:defRPr>
            </a:lvl1pPr>
          </a:lstStyle>
          <a:p>
            <a:fld id="{401CF334-2D5C-4859-84A6-CA7E6E43FAEB}" type="slidenum">
              <a:rPr lang="nl-NL" smtClean="0"/>
              <a:pPr/>
              <a:t>‹nr.›</a:t>
            </a:fld>
            <a:endParaRPr lang="nl-NL"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Calibri" panose="020F0502020204030204" pitchFamily="34" charset="0"/>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Calibri" panose="020F0502020204030204" pitchFamily="34" charset="0"/>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Calibri" panose="020F0502020204030204" pitchFamily="34" charset="0"/>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Calibri" panose="020F0502020204030204" pitchFamily="34" charset="0"/>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Calibri" panose="020F0502020204030204" pitchFamily="34" charset="0"/>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122363"/>
            <a:ext cx="77692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nl-NL"/>
              <a:t>Klik om de opmaak van de titeltekst te bewerken</a:t>
            </a:r>
          </a:p>
        </p:txBody>
      </p:sp>
      <p:sp>
        <p:nvSpPr>
          <p:cNvPr id="2" name="Rectangle 2">
            <a:extLst>
              <a:ext uri="{FF2B5EF4-FFF2-40B4-BE49-F238E27FC236}">
                <a16:creationId xmlns:a16="http://schemas.microsoft.com/office/drawing/2014/main" id="{58A60D5F-5D2E-4DB5-93D2-A65067C3D469}"/>
              </a:ext>
            </a:extLst>
          </p:cNvPr>
          <p:cNvSpPr>
            <a:spLocks noGrp="1" noChangeArrowheads="1"/>
          </p:cNvSpPr>
          <p:nvPr>
            <p:ph type="dt"/>
          </p:nvPr>
        </p:nvSpPr>
        <p:spPr bwMode="auto">
          <a:xfrm>
            <a:off x="6286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nl-NL" altLang="nl-NL"/>
              <a:t>4-05-18</a:t>
            </a:r>
          </a:p>
        </p:txBody>
      </p:sp>
      <p:sp>
        <p:nvSpPr>
          <p:cNvPr id="1028" name="Text Box 3"/>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4">
            <a:extLst>
              <a:ext uri="{FF2B5EF4-FFF2-40B4-BE49-F238E27FC236}">
                <a16:creationId xmlns:a16="http://schemas.microsoft.com/office/drawing/2014/main" id="{FAA40E0B-C5F1-4F65-B28A-56FB381F4C61}"/>
              </a:ext>
            </a:extLst>
          </p:cNvPr>
          <p:cNvSpPr>
            <a:spLocks noGrp="1" noChangeArrowheads="1"/>
          </p:cNvSpPr>
          <p:nvPr>
            <p:ph type="sldNum"/>
          </p:nvPr>
        </p:nvSpPr>
        <p:spPr bwMode="auto">
          <a:xfrm>
            <a:off x="64579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589EFF5E-2131-4C70-B124-1847D41DD99D}" type="slidenum">
              <a:rPr lang="nl-NL" altLang="nl-NL"/>
              <a:pPr>
                <a:defRPr/>
              </a:pPr>
              <a:t>‹nr.›</a:t>
            </a:fld>
            <a:endParaRPr lang="nl-NL" altLang="nl-NL"/>
          </a:p>
        </p:txBody>
      </p:sp>
      <p:sp>
        <p:nvSpPr>
          <p:cNvPr id="1030" name="Rectangle 5"/>
          <p:cNvSpPr>
            <a:spLocks noGrp="1" noChangeArrowheads="1"/>
          </p:cNvSpPr>
          <p:nvPr>
            <p:ph type="body" idx="1"/>
          </p:nvPr>
        </p:nvSpPr>
        <p:spPr bwMode="auto">
          <a:xfrm>
            <a:off x="457200" y="1604963"/>
            <a:ext cx="82264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920" rIns="0" bIns="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Tree>
    <p:extLst>
      <p:ext uri="{BB962C8B-B14F-4D97-AF65-F5344CB8AC3E}">
        <p14:creationId xmlns:p14="http://schemas.microsoft.com/office/powerpoint/2010/main" val="3486975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28650" y="365125"/>
            <a:ext cx="7883525"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NL"/>
              <a:t>Klik om de opmaak van de titeltekst te bewerken</a:t>
            </a:r>
          </a:p>
        </p:txBody>
      </p:sp>
      <p:sp>
        <p:nvSpPr>
          <p:cNvPr id="2051" name="Rectangle 2"/>
          <p:cNvSpPr>
            <a:spLocks noGrp="1" noChangeArrowheads="1"/>
          </p:cNvSpPr>
          <p:nvPr>
            <p:ph type="body" idx="1"/>
          </p:nvPr>
        </p:nvSpPr>
        <p:spPr bwMode="auto">
          <a:xfrm>
            <a:off x="628650" y="1825625"/>
            <a:ext cx="7883525"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
        <p:nvSpPr>
          <p:cNvPr id="2" name="Rectangle 3">
            <a:extLst>
              <a:ext uri="{FF2B5EF4-FFF2-40B4-BE49-F238E27FC236}">
                <a16:creationId xmlns:a16="http://schemas.microsoft.com/office/drawing/2014/main" id="{F62C1CB7-8E8C-4573-9720-4F47F09E0CD1}"/>
              </a:ext>
            </a:extLst>
          </p:cNvPr>
          <p:cNvSpPr>
            <a:spLocks noGrp="1" noChangeArrowheads="1"/>
          </p:cNvSpPr>
          <p:nvPr>
            <p:ph type="dt"/>
          </p:nvPr>
        </p:nvSpPr>
        <p:spPr bwMode="auto">
          <a:xfrm>
            <a:off x="6286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buClrTx/>
              <a:buSzPct val="100000"/>
              <a:buFontTx/>
              <a:buNone/>
              <a:tabLst>
                <a:tab pos="723900" algn="l"/>
                <a:tab pos="1447800" algn="l"/>
              </a:tabLst>
              <a:defRPr sz="1200">
                <a:solidFill>
                  <a:srgbClr val="8B8B8B"/>
                </a:solidFill>
                <a:latin typeface="+mn-lt"/>
                <a:cs typeface="Segoe UI" panose="020B0502040204020203" pitchFamily="34" charset="0"/>
              </a:defRPr>
            </a:lvl1pPr>
          </a:lstStyle>
          <a:p>
            <a:pPr>
              <a:defRPr/>
            </a:pPr>
            <a:r>
              <a:rPr lang="nl-NL" altLang="nl-NL"/>
              <a:t>4-05-18</a:t>
            </a:r>
          </a:p>
        </p:txBody>
      </p:sp>
      <p:sp>
        <p:nvSpPr>
          <p:cNvPr id="2053"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5">
            <a:extLst>
              <a:ext uri="{FF2B5EF4-FFF2-40B4-BE49-F238E27FC236}">
                <a16:creationId xmlns:a16="http://schemas.microsoft.com/office/drawing/2014/main" id="{1708B82F-FB43-417D-A835-D5A650C276C9}"/>
              </a:ext>
            </a:extLst>
          </p:cNvPr>
          <p:cNvSpPr>
            <a:spLocks noGrp="1" noChangeArrowheads="1"/>
          </p:cNvSpPr>
          <p:nvPr>
            <p:ph type="sldNum"/>
          </p:nvPr>
        </p:nvSpPr>
        <p:spPr bwMode="auto">
          <a:xfrm>
            <a:off x="64579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lnSpc>
                <a:spcPct val="100000"/>
              </a:lnSpc>
              <a:buClrTx/>
              <a:buSzPct val="100000"/>
              <a:buFontTx/>
              <a:buNone/>
              <a:tabLst>
                <a:tab pos="723900" algn="l"/>
                <a:tab pos="1447800" algn="l"/>
              </a:tabLst>
              <a:defRPr sz="1200">
                <a:solidFill>
                  <a:srgbClr val="8B8B8B"/>
                </a:solidFill>
                <a:latin typeface="+mn-lt"/>
                <a:cs typeface="Segoe UI" panose="020B0502040204020203" pitchFamily="34" charset="0"/>
              </a:defRPr>
            </a:lvl1pPr>
          </a:lstStyle>
          <a:p>
            <a:pPr>
              <a:defRPr/>
            </a:pPr>
            <a:fld id="{8987B2DE-7C48-4CBB-91E2-5A0229A69F07}" type="slidenum">
              <a:rPr lang="nl-NL" altLang="nl-NL"/>
              <a:pPr>
                <a:defRPr/>
              </a:pPr>
              <a:t>‹nr.›</a:t>
            </a:fld>
            <a:endParaRPr lang="nl-NL" altLang="nl-NL"/>
          </a:p>
        </p:txBody>
      </p:sp>
    </p:spTree>
    <p:extLst>
      <p:ext uri="{BB962C8B-B14F-4D97-AF65-F5344CB8AC3E}">
        <p14:creationId xmlns:p14="http://schemas.microsoft.com/office/powerpoint/2010/main" val="26455300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5.emf"/><Relationship Id="rId5" Type="http://schemas.openxmlformats.org/officeDocument/2006/relationships/hyperlink" Target="https://www.vernieuwenderwijs.nl/de-rubric-van-een-meer-ruimte-voor-feedback-bij-beoordelen/"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leraar24.nl/effectief-formatief-evalueren-door-kleine-stappen-te-zetten/" TargetMode="Externa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hyperlink" Target="http://curriculumvandetoekomst.slo.nl/Paginas/Zelfscan.aspx"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curriculumvandetoekomst.slo.nl/toolkit" TargetMode="External"/><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hyperlink" Target="https://lerenvantoetsen.nl/toolkit-formatief-toetsen/" TargetMode="External"/><Relationship Id="rId5" Type="http://schemas.openxmlformats.org/officeDocument/2006/relationships/image" Target="../media/image18.emf"/><Relationship Id="rId4" Type="http://schemas.openxmlformats.org/officeDocument/2006/relationships/hyperlink" Target="https://www.leraar24.nl/app/uploads/Posters-van-de-5-fasen_def.pdf" TargetMode="External"/><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www.nro.nl/wp-content/uploads/2015/09/Inhoudelijke-eindrapport_NRO-PPO-405-15-722_DEF.pdf"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3727450" y="4746625"/>
            <a:ext cx="4972050" cy="522288"/>
          </a:xfrm>
        </p:spPr>
        <p:txBody>
          <a:bodyPr/>
          <a:lstStyle/>
          <a:p>
            <a:pPr eaLnBrk="1" hangingPunct="1"/>
            <a:r>
              <a:rPr lang="nl-NL" altLang="nl-NL" dirty="0" smtClean="0"/>
              <a:t>Judith Gulikers (judith.gulikers@wur.nl)</a:t>
            </a:r>
            <a:br>
              <a:rPr lang="nl-NL" altLang="nl-NL" dirty="0" smtClean="0"/>
            </a:br>
            <a:endParaRPr lang="nl-NL" altLang="nl-NL" dirty="0"/>
          </a:p>
        </p:txBody>
      </p:sp>
      <p:sp>
        <p:nvSpPr>
          <p:cNvPr id="6147" name="Rectangle 2"/>
          <p:cNvSpPr>
            <a:spLocks noGrp="1" noChangeArrowheads="1"/>
          </p:cNvSpPr>
          <p:nvPr>
            <p:ph type="subTitle" idx="4294967295"/>
          </p:nvPr>
        </p:nvSpPr>
        <p:spPr>
          <a:xfrm>
            <a:off x="3735388" y="5275263"/>
            <a:ext cx="4972050" cy="503237"/>
          </a:xfrm>
        </p:spPr>
        <p:txBody>
          <a:bodyPr tIns="0"/>
          <a:lstStyle/>
          <a:p>
            <a:pPr eaLnBrk="1" hangingPunct="1"/>
            <a:r>
              <a:rPr lang="nl-NL" altLang="nl-NL" dirty="0"/>
              <a:t>Conferentie Formatief Toetsen</a:t>
            </a:r>
            <a:br>
              <a:rPr lang="nl-NL" altLang="nl-NL" dirty="0"/>
            </a:br>
            <a:r>
              <a:rPr lang="nl-NL" altLang="nl-NL" dirty="0"/>
              <a:t>21 november 2018</a:t>
            </a:r>
          </a:p>
        </p:txBody>
      </p:sp>
    </p:spTree>
    <p:extLst>
      <p:ext uri="{BB962C8B-B14F-4D97-AF65-F5344CB8AC3E}">
        <p14:creationId xmlns:p14="http://schemas.microsoft.com/office/powerpoint/2010/main" val="393691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615645"/>
            <a:ext cx="7883525" cy="1322388"/>
          </a:xfrm>
        </p:spPr>
        <p:txBody>
          <a:bodyPr/>
          <a:lstStyle/>
          <a:p>
            <a:pPr algn="ctr"/>
            <a:r>
              <a:rPr lang="nl-NL" sz="2800" b="1" dirty="0" smtClean="0">
                <a:solidFill>
                  <a:schemeClr val="accent6"/>
                </a:solidFill>
                <a:latin typeface="Calibri" panose="020F0502020204030204" pitchFamily="34" charset="0"/>
              </a:rPr>
              <a:t>Stelling: </a:t>
            </a:r>
            <a:br>
              <a:rPr lang="nl-NL" sz="2800" b="1" dirty="0" smtClean="0">
                <a:solidFill>
                  <a:schemeClr val="accent6"/>
                </a:solidFill>
                <a:latin typeface="Calibri" panose="020F0502020204030204" pitchFamily="34" charset="0"/>
              </a:rPr>
            </a:br>
            <a:r>
              <a:rPr lang="nl-NL" sz="2800" b="1" dirty="0" smtClean="0">
                <a:solidFill>
                  <a:schemeClr val="accent6"/>
                </a:solidFill>
                <a:latin typeface="Calibri" panose="020F0502020204030204" pitchFamily="34" charset="0"/>
              </a:rPr>
              <a:t/>
            </a:r>
            <a:br>
              <a:rPr lang="nl-NL" sz="2800" b="1" dirty="0" smtClean="0">
                <a:solidFill>
                  <a:schemeClr val="accent6"/>
                </a:solidFill>
                <a:latin typeface="Calibri" panose="020F0502020204030204" pitchFamily="34" charset="0"/>
              </a:rPr>
            </a:br>
            <a:r>
              <a:rPr lang="nl-NL" sz="2800" dirty="0" smtClean="0">
                <a:solidFill>
                  <a:schemeClr val="accent6"/>
                </a:solidFill>
                <a:latin typeface="Calibri" panose="020F0502020204030204" pitchFamily="34" charset="0"/>
              </a:rPr>
              <a:t>FE </a:t>
            </a:r>
            <a:r>
              <a:rPr lang="nl-NL" sz="2800" dirty="0">
                <a:solidFill>
                  <a:schemeClr val="accent6"/>
                </a:solidFill>
                <a:latin typeface="Calibri" panose="020F0502020204030204" pitchFamily="34" charset="0"/>
              </a:rPr>
              <a:t>betekent dat leerlingen eigen leerdoelen formuleren</a:t>
            </a:r>
            <a:r>
              <a:rPr lang="nl-NL" sz="2800" dirty="0" smtClean="0">
                <a:solidFill>
                  <a:schemeClr val="accent6"/>
                </a:solidFill>
                <a:latin typeface="Calibri" panose="020F0502020204030204" pitchFamily="34" charset="0"/>
              </a:rPr>
              <a:t>?</a:t>
            </a:r>
            <a:endParaRPr lang="nl-NL" sz="2800" dirty="0">
              <a:solidFill>
                <a:schemeClr val="accent6"/>
              </a:solidFill>
              <a:latin typeface="Calibri" panose="020F0502020204030204" pitchFamily="34" charset="0"/>
            </a:endParaRPr>
          </a:p>
        </p:txBody>
      </p:sp>
      <p:sp>
        <p:nvSpPr>
          <p:cNvPr id="3" name="Tijdelijke aanduiding voor inhoud 2"/>
          <p:cNvSpPr>
            <a:spLocks noGrp="1"/>
          </p:cNvSpPr>
          <p:nvPr>
            <p:ph idx="1"/>
          </p:nvPr>
        </p:nvSpPr>
        <p:spPr>
          <a:xfrm>
            <a:off x="628648" y="2221041"/>
            <a:ext cx="7883525" cy="4348163"/>
          </a:xfrm>
        </p:spPr>
        <p:txBody>
          <a:bodyPr/>
          <a:lstStyle/>
          <a:p>
            <a:endParaRPr lang="nl-NL" sz="2000" dirty="0">
              <a:solidFill>
                <a:schemeClr val="accent6"/>
              </a:solidFill>
              <a:latin typeface="Calibri" panose="020F0502020204030204" pitchFamily="34" charset="0"/>
            </a:endParaRPr>
          </a:p>
          <a:p>
            <a:r>
              <a:rPr lang="en-GB" sz="2400" i="1" dirty="0" smtClean="0"/>
              <a:t>I </a:t>
            </a:r>
            <a:r>
              <a:rPr lang="en-GB" sz="2400" i="1" dirty="0"/>
              <a:t>provide students the main topic for this section and they use whiteboards to develop questions or statements that will become the main learning intentions for the current subject. This helps students understand what we are trying to learn about in class and gives them some ownership in the process … We were studying hurricanes and one of the students came up with the question of why do hurricanes spin. As a class, with guidance, we reﬁned the question to ‘What factors cause a counter-clockwise rotation of hurricanes in the northern hemisphere?’ … </a:t>
            </a:r>
            <a:r>
              <a:rPr lang="en-GB" sz="2000" dirty="0"/>
              <a:t> </a:t>
            </a:r>
            <a:endParaRPr lang="nl-NL" sz="2000" dirty="0"/>
          </a:p>
          <a:p>
            <a:r>
              <a:rPr lang="en-GB" sz="2000" dirty="0"/>
              <a:t>Wylie &amp; Lyon (2015, p 150). </a:t>
            </a:r>
            <a:r>
              <a:rPr lang="en-GB" sz="2000" dirty="0" err="1"/>
              <a:t>Robuuste</a:t>
            </a:r>
            <a:r>
              <a:rPr lang="en-GB" sz="2000" dirty="0"/>
              <a:t> </a:t>
            </a:r>
            <a:r>
              <a:rPr lang="en-GB" sz="2000" dirty="0" err="1"/>
              <a:t>implementatie</a:t>
            </a:r>
            <a:r>
              <a:rPr lang="en-GB" sz="2000" dirty="0"/>
              <a:t> van de </a:t>
            </a:r>
            <a:r>
              <a:rPr lang="en-GB" sz="2000" dirty="0" err="1"/>
              <a:t>fase</a:t>
            </a:r>
            <a:r>
              <a:rPr lang="en-GB" sz="2000" dirty="0"/>
              <a:t> “clarifying learning goals”</a:t>
            </a:r>
            <a:endParaRPr lang="nl-NL" sz="2000" dirty="0">
              <a:solidFill>
                <a:schemeClr val="accent6"/>
              </a:solidFill>
              <a:latin typeface="Calibri" panose="020F0502020204030204" pitchFamily="34" charset="0"/>
            </a:endParaRPr>
          </a:p>
          <a:p>
            <a:endParaRPr lang="en-GB" dirty="0" smtClean="0"/>
          </a:p>
          <a:p>
            <a:endParaRPr lang="en-GB" dirty="0"/>
          </a:p>
        </p:txBody>
      </p:sp>
    </p:spTree>
    <p:extLst>
      <p:ext uri="{BB962C8B-B14F-4D97-AF65-F5344CB8AC3E}">
        <p14:creationId xmlns:p14="http://schemas.microsoft.com/office/powerpoint/2010/main" val="12128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682007"/>
            <a:ext cx="7883525" cy="5071498"/>
          </a:xfrm>
        </p:spPr>
        <p:txBody>
          <a:bodyPr/>
          <a:lstStyle/>
          <a:p>
            <a:pPr marL="0" indent="0"/>
            <a:r>
              <a:rPr lang="nl-NL" sz="2400" b="1" dirty="0">
                <a:solidFill>
                  <a:schemeClr val="accent6"/>
                </a:solidFill>
                <a:latin typeface="Calibri" panose="020F0502020204030204" pitchFamily="34" charset="0"/>
              </a:rPr>
              <a:t>Fase 2</a:t>
            </a:r>
            <a:r>
              <a:rPr lang="nl-NL" sz="2400" dirty="0">
                <a:solidFill>
                  <a:schemeClr val="accent6"/>
                </a:solidFill>
                <a:latin typeface="Calibri" panose="020F0502020204030204" pitchFamily="34" charset="0"/>
              </a:rPr>
              <a:t>: rijk repertoire aan FE-methodieken</a:t>
            </a:r>
          </a:p>
          <a:p>
            <a:pPr marL="1028700" lvl="1">
              <a:buFont typeface="Arial" panose="020B0604020202020204" pitchFamily="34" charset="0"/>
              <a:buChar char="•"/>
            </a:pPr>
            <a:r>
              <a:rPr lang="nl-NL" sz="2400" i="1" dirty="0">
                <a:solidFill>
                  <a:schemeClr val="accent6"/>
                </a:solidFill>
                <a:latin typeface="Calibri" panose="020F0502020204030204" pitchFamily="34" charset="0"/>
              </a:rPr>
              <a:t>ook</a:t>
            </a:r>
            <a:r>
              <a:rPr lang="nl-NL" sz="2400" dirty="0">
                <a:solidFill>
                  <a:schemeClr val="accent6"/>
                </a:solidFill>
                <a:latin typeface="Calibri" panose="020F0502020204030204" pitchFamily="34" charset="0"/>
              </a:rPr>
              <a:t> informeel “on </a:t>
            </a:r>
            <a:r>
              <a:rPr lang="nl-NL" sz="2400" dirty="0" err="1">
                <a:solidFill>
                  <a:schemeClr val="accent6"/>
                </a:solidFill>
                <a:latin typeface="Calibri" panose="020F0502020204030204" pitchFamily="34" charset="0"/>
              </a:rPr>
              <a:t>the</a:t>
            </a:r>
            <a:r>
              <a:rPr lang="nl-NL" sz="2400" dirty="0">
                <a:solidFill>
                  <a:schemeClr val="accent6"/>
                </a:solidFill>
                <a:latin typeface="Calibri" panose="020F0502020204030204" pitchFamily="34" charset="0"/>
              </a:rPr>
              <a:t> </a:t>
            </a:r>
            <a:r>
              <a:rPr lang="nl-NL" sz="2400" dirty="0" err="1">
                <a:solidFill>
                  <a:schemeClr val="accent6"/>
                </a:solidFill>
                <a:latin typeface="Calibri" panose="020F0502020204030204" pitchFamily="34" charset="0"/>
              </a:rPr>
              <a:t>fly</a:t>
            </a:r>
            <a:r>
              <a:rPr lang="nl-NL" sz="2400" dirty="0">
                <a:solidFill>
                  <a:schemeClr val="accent6"/>
                </a:solidFill>
                <a:latin typeface="Calibri" panose="020F0502020204030204" pitchFamily="34" charset="0"/>
              </a:rPr>
              <a:t>” doelgericht student 		 reacties ontlokken</a:t>
            </a:r>
          </a:p>
          <a:p>
            <a:pPr marL="1028700" lvl="1">
              <a:buFont typeface="Arial" panose="020B0604020202020204" pitchFamily="34" charset="0"/>
              <a:buChar char="•"/>
            </a:pPr>
            <a:r>
              <a:rPr lang="nl-NL" sz="2400" dirty="0">
                <a:solidFill>
                  <a:schemeClr val="accent6"/>
                </a:solidFill>
                <a:latin typeface="Calibri" panose="020F0502020204030204" pitchFamily="34" charset="0"/>
              </a:rPr>
              <a:t>goede vragen stellen en doorvragen </a:t>
            </a:r>
          </a:p>
          <a:p>
            <a:pPr marL="1028700" lvl="1">
              <a:buFont typeface="Arial" panose="020B0604020202020204" pitchFamily="34" charset="0"/>
              <a:buChar char="•"/>
            </a:pPr>
            <a:r>
              <a:rPr lang="nl-NL" sz="2400" dirty="0">
                <a:solidFill>
                  <a:schemeClr val="accent6"/>
                </a:solidFill>
                <a:latin typeface="Calibri" panose="020F0502020204030204" pitchFamily="34" charset="0"/>
              </a:rPr>
              <a:t>gericht op uitdiepen begrip, niet het goede antwoord</a:t>
            </a:r>
          </a:p>
          <a:p>
            <a:pPr marL="285750" indent="-285750">
              <a:buFont typeface="Arial" panose="020B0604020202020204" pitchFamily="34" charset="0"/>
              <a:buChar char="•"/>
            </a:pPr>
            <a:endParaRPr lang="nl-NL" sz="2400" dirty="0">
              <a:solidFill>
                <a:schemeClr val="accent6"/>
              </a:solidFill>
              <a:latin typeface="Calibri" panose="020F0502020204030204" pitchFamily="34" charset="0"/>
            </a:endParaRPr>
          </a:p>
          <a:p>
            <a:endParaRPr lang="en-GB" dirty="0"/>
          </a:p>
          <a:p>
            <a:endParaRPr lang="en-GB" dirty="0"/>
          </a:p>
        </p:txBody>
      </p:sp>
      <p:pic>
        <p:nvPicPr>
          <p:cNvPr id="5"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7305" y="3032888"/>
            <a:ext cx="6541935" cy="1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1190066" y="5181148"/>
            <a:ext cx="8670625" cy="461665"/>
          </a:xfrm>
          <a:prstGeom prst="rect">
            <a:avLst/>
          </a:prstGeom>
          <a:noFill/>
        </p:spPr>
        <p:txBody>
          <a:bodyPr wrap="square" rtlCol="0">
            <a:spAutoFit/>
          </a:bodyPr>
          <a:lstStyle/>
          <a:p>
            <a:r>
              <a:rPr lang="en-GB" sz="2400" dirty="0" err="1" smtClean="0">
                <a:solidFill>
                  <a:schemeClr val="accent6"/>
                </a:solidFill>
              </a:rPr>
              <a:t>Waar</a:t>
            </a:r>
            <a:r>
              <a:rPr lang="en-GB" sz="2400" dirty="0" smtClean="0">
                <a:solidFill>
                  <a:schemeClr val="accent6"/>
                </a:solidFill>
              </a:rPr>
              <a:t> zit </a:t>
            </a:r>
            <a:r>
              <a:rPr lang="en-GB" sz="2400" dirty="0" err="1" smtClean="0">
                <a:solidFill>
                  <a:schemeClr val="accent6"/>
                </a:solidFill>
              </a:rPr>
              <a:t>een</a:t>
            </a:r>
            <a:r>
              <a:rPr lang="en-GB" sz="2400" dirty="0" smtClean="0">
                <a:solidFill>
                  <a:schemeClr val="accent6"/>
                </a:solidFill>
              </a:rPr>
              <a:t> SE </a:t>
            </a:r>
            <a:r>
              <a:rPr lang="en-GB" sz="2400" dirty="0" err="1" smtClean="0">
                <a:solidFill>
                  <a:schemeClr val="accent6"/>
                </a:solidFill>
              </a:rPr>
              <a:t>toets</a:t>
            </a:r>
            <a:r>
              <a:rPr lang="en-GB" sz="2400" dirty="0" smtClean="0">
                <a:solidFill>
                  <a:schemeClr val="accent6"/>
                </a:solidFill>
              </a:rPr>
              <a:t>? </a:t>
            </a:r>
            <a:r>
              <a:rPr lang="en-GB" sz="2400" dirty="0" err="1" smtClean="0">
                <a:solidFill>
                  <a:schemeClr val="accent6"/>
                </a:solidFill>
              </a:rPr>
              <a:t>Een</a:t>
            </a:r>
            <a:r>
              <a:rPr lang="en-GB" sz="2400" dirty="0" smtClean="0">
                <a:solidFill>
                  <a:schemeClr val="accent6"/>
                </a:solidFill>
              </a:rPr>
              <a:t> </a:t>
            </a:r>
            <a:r>
              <a:rPr lang="en-GB" sz="2400" dirty="0" err="1" smtClean="0">
                <a:solidFill>
                  <a:schemeClr val="accent6"/>
                </a:solidFill>
              </a:rPr>
              <a:t>Kahoot</a:t>
            </a:r>
            <a:r>
              <a:rPr lang="en-GB" sz="2400" dirty="0" smtClean="0">
                <a:solidFill>
                  <a:schemeClr val="accent6"/>
                </a:solidFill>
              </a:rPr>
              <a:t>? </a:t>
            </a:r>
            <a:r>
              <a:rPr lang="en-GB" sz="2400" dirty="0" err="1" smtClean="0">
                <a:solidFill>
                  <a:schemeClr val="accent6"/>
                </a:solidFill>
              </a:rPr>
              <a:t>Een</a:t>
            </a:r>
            <a:r>
              <a:rPr lang="en-GB" sz="2400" dirty="0" smtClean="0">
                <a:solidFill>
                  <a:schemeClr val="accent6"/>
                </a:solidFill>
              </a:rPr>
              <a:t> </a:t>
            </a:r>
            <a:r>
              <a:rPr lang="en-GB" sz="2400" dirty="0" err="1" smtClean="0">
                <a:solidFill>
                  <a:schemeClr val="accent6"/>
                </a:solidFill>
              </a:rPr>
              <a:t>conceptmap</a:t>
            </a:r>
            <a:r>
              <a:rPr lang="en-GB" sz="2400" dirty="0" smtClean="0">
                <a:solidFill>
                  <a:schemeClr val="accent6"/>
                </a:solidFill>
              </a:rPr>
              <a:t>? </a:t>
            </a:r>
            <a:endParaRPr lang="en-GB" sz="2400" dirty="0">
              <a:solidFill>
                <a:schemeClr val="accent6"/>
              </a:solidFill>
            </a:endParaRPr>
          </a:p>
        </p:txBody>
      </p:sp>
      <p:sp>
        <p:nvSpPr>
          <p:cNvPr id="7" name="Tekstvak 6"/>
          <p:cNvSpPr txBox="1"/>
          <p:nvPr/>
        </p:nvSpPr>
        <p:spPr>
          <a:xfrm>
            <a:off x="933928" y="5993786"/>
            <a:ext cx="7578247" cy="461665"/>
          </a:xfrm>
          <a:prstGeom prst="rect">
            <a:avLst/>
          </a:prstGeom>
          <a:noFill/>
        </p:spPr>
        <p:txBody>
          <a:bodyPr wrap="square" rtlCol="0">
            <a:spAutoFit/>
          </a:bodyPr>
          <a:lstStyle/>
          <a:p>
            <a:r>
              <a:rPr lang="en-GB" sz="2400" b="1" dirty="0" err="1" smtClean="0">
                <a:solidFill>
                  <a:schemeClr val="accent6"/>
                </a:solidFill>
              </a:rPr>
              <a:t>Mits</a:t>
            </a:r>
            <a:r>
              <a:rPr lang="en-GB" sz="2400" b="1" dirty="0" smtClean="0">
                <a:solidFill>
                  <a:schemeClr val="accent6"/>
                </a:solidFill>
              </a:rPr>
              <a:t> </a:t>
            </a:r>
            <a:r>
              <a:rPr lang="en-GB" sz="2400" b="1" dirty="0" err="1" smtClean="0">
                <a:solidFill>
                  <a:schemeClr val="accent6"/>
                </a:solidFill>
              </a:rPr>
              <a:t>afgestemd</a:t>
            </a:r>
            <a:r>
              <a:rPr lang="en-GB" sz="2400" b="1" dirty="0" smtClean="0">
                <a:solidFill>
                  <a:schemeClr val="accent6"/>
                </a:solidFill>
              </a:rPr>
              <a:t> op </a:t>
            </a:r>
            <a:r>
              <a:rPr lang="en-GB" sz="2400" b="1" dirty="0" err="1" smtClean="0">
                <a:solidFill>
                  <a:schemeClr val="accent6"/>
                </a:solidFill>
              </a:rPr>
              <a:t>fase</a:t>
            </a:r>
            <a:r>
              <a:rPr lang="en-GB" sz="2400" b="1" dirty="0" smtClean="0">
                <a:solidFill>
                  <a:schemeClr val="accent6"/>
                </a:solidFill>
              </a:rPr>
              <a:t> 1: je </a:t>
            </a:r>
            <a:r>
              <a:rPr lang="en-GB" sz="2400" b="1" dirty="0" err="1" smtClean="0">
                <a:solidFill>
                  <a:schemeClr val="accent6"/>
                </a:solidFill>
              </a:rPr>
              <a:t>leerdoelen</a:t>
            </a:r>
            <a:r>
              <a:rPr lang="en-GB" sz="2400" b="1" dirty="0" smtClean="0">
                <a:solidFill>
                  <a:schemeClr val="accent6"/>
                </a:solidFill>
              </a:rPr>
              <a:t> </a:t>
            </a:r>
            <a:r>
              <a:rPr lang="en-GB" sz="2400" b="1" dirty="0" err="1" smtClean="0">
                <a:solidFill>
                  <a:schemeClr val="accent6"/>
                </a:solidFill>
              </a:rPr>
              <a:t>en</a:t>
            </a:r>
            <a:r>
              <a:rPr lang="en-GB" sz="2400" b="1" dirty="0" smtClean="0">
                <a:solidFill>
                  <a:schemeClr val="accent6"/>
                </a:solidFill>
              </a:rPr>
              <a:t> </a:t>
            </a:r>
            <a:r>
              <a:rPr lang="en-GB" sz="2400" b="1" dirty="0" err="1" smtClean="0">
                <a:solidFill>
                  <a:schemeClr val="accent6"/>
                </a:solidFill>
              </a:rPr>
              <a:t>succescriteria</a:t>
            </a:r>
            <a:endParaRPr lang="en-GB" sz="2400" b="1" dirty="0">
              <a:solidFill>
                <a:schemeClr val="accent6"/>
              </a:solidFill>
            </a:endParaRPr>
          </a:p>
        </p:txBody>
      </p:sp>
    </p:spTree>
    <p:extLst>
      <p:ext uri="{BB962C8B-B14F-4D97-AF65-F5344CB8AC3E}">
        <p14:creationId xmlns:p14="http://schemas.microsoft.com/office/powerpoint/2010/main" val="180611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0760" y="377651"/>
            <a:ext cx="7883525" cy="1322388"/>
          </a:xfrm>
        </p:spPr>
        <p:txBody>
          <a:bodyPr/>
          <a:lstStyle/>
          <a:p>
            <a:r>
              <a:rPr lang="en-GB" sz="2800" dirty="0" err="1" smtClean="0">
                <a:solidFill>
                  <a:schemeClr val="accent6"/>
                </a:solidFill>
              </a:rPr>
              <a:t>Fase</a:t>
            </a:r>
            <a:r>
              <a:rPr lang="en-GB" sz="2800" dirty="0" smtClean="0">
                <a:solidFill>
                  <a:schemeClr val="accent6"/>
                </a:solidFill>
              </a:rPr>
              <a:t> 3</a:t>
            </a:r>
            <a:endParaRPr lang="en-GB" sz="2800" dirty="0">
              <a:solidFill>
                <a:schemeClr val="accent6"/>
              </a:solidFill>
            </a:endParaRPr>
          </a:p>
        </p:txBody>
      </p:sp>
      <p:sp>
        <p:nvSpPr>
          <p:cNvPr id="3" name="Tijdelijke aanduiding voor inhoud 2"/>
          <p:cNvSpPr>
            <a:spLocks noGrp="1"/>
          </p:cNvSpPr>
          <p:nvPr>
            <p:ph idx="1"/>
          </p:nvPr>
        </p:nvSpPr>
        <p:spPr>
          <a:xfrm>
            <a:off x="440760" y="1813099"/>
            <a:ext cx="8377563" cy="4348163"/>
          </a:xfrm>
        </p:spPr>
        <p:txBody>
          <a:bodyPr/>
          <a:lstStyle/>
          <a:p>
            <a:pPr lvl="0" eaLnBrk="1">
              <a:lnSpc>
                <a:spcPct val="93000"/>
              </a:lnSpc>
              <a:spcBef>
                <a:spcPct val="0"/>
              </a:spcBef>
              <a:defRPr/>
            </a:pPr>
            <a:r>
              <a:rPr lang="nl-NL" sz="2400" i="1" dirty="0" smtClean="0">
                <a:ea typeface="Microsoft YaHei" panose="020B0503020204020204" pitchFamily="34" charset="-122"/>
              </a:rPr>
              <a:t>Weet </a:t>
            </a:r>
            <a:r>
              <a:rPr lang="nl-NL" sz="2400" i="1" dirty="0">
                <a:ea typeface="Microsoft YaHei" panose="020B0503020204020204" pitchFamily="34" charset="-122"/>
              </a:rPr>
              <a:t>ik nu wat ik wil weten over mijn leerlingen?</a:t>
            </a:r>
          </a:p>
          <a:p>
            <a:pPr lvl="0" eaLnBrk="1">
              <a:lnSpc>
                <a:spcPct val="93000"/>
              </a:lnSpc>
              <a:spcBef>
                <a:spcPct val="0"/>
              </a:spcBef>
              <a:defRPr/>
            </a:pPr>
            <a:r>
              <a:rPr lang="nl-NL" sz="2400" i="1" dirty="0">
                <a:ea typeface="Microsoft YaHei" panose="020B0503020204020204" pitchFamily="34" charset="-122"/>
              </a:rPr>
              <a:t>Weet ik genoeg</a:t>
            </a:r>
            <a:r>
              <a:rPr lang="nl-NL" sz="2400" i="1" dirty="0" smtClean="0">
                <a:ea typeface="Microsoft YaHei" panose="020B0503020204020204" pitchFamily="34" charset="-122"/>
              </a:rPr>
              <a:t>? Of moet ik doorvragen?</a:t>
            </a:r>
          </a:p>
          <a:p>
            <a:pPr lvl="0" eaLnBrk="1">
              <a:lnSpc>
                <a:spcPct val="93000"/>
              </a:lnSpc>
              <a:spcBef>
                <a:spcPct val="0"/>
              </a:spcBef>
              <a:defRPr/>
            </a:pPr>
            <a:endParaRPr lang="nl-NL" sz="2400" dirty="0" smtClean="0">
              <a:solidFill>
                <a:schemeClr val="accent6"/>
              </a:solidFill>
              <a:latin typeface="Calibri" panose="020F0502020204030204" pitchFamily="34" charset="0"/>
            </a:endParaRPr>
          </a:p>
          <a:p>
            <a:pPr>
              <a:buFont typeface="Arial" panose="020B0604020202020204" pitchFamily="34" charset="0"/>
              <a:buChar char="•"/>
            </a:pPr>
            <a:r>
              <a:rPr lang="nl-NL" sz="2400" dirty="0" smtClean="0">
                <a:solidFill>
                  <a:schemeClr val="accent6"/>
                </a:solidFill>
                <a:latin typeface="Calibri" panose="020F0502020204030204" pitchFamily="34" charset="0"/>
              </a:rPr>
              <a:t>gekoppeld </a:t>
            </a:r>
            <a:r>
              <a:rPr lang="nl-NL" sz="2400" dirty="0">
                <a:solidFill>
                  <a:schemeClr val="accent6"/>
                </a:solidFill>
                <a:latin typeface="Calibri" panose="020F0502020204030204" pitchFamily="34" charset="0"/>
              </a:rPr>
              <a:t>aan </a:t>
            </a:r>
            <a:r>
              <a:rPr lang="nl-NL" sz="2400" dirty="0" smtClean="0">
                <a:solidFill>
                  <a:schemeClr val="accent6"/>
                </a:solidFill>
                <a:latin typeface="Calibri" panose="020F0502020204030204" pitchFamily="34" charset="0"/>
              </a:rPr>
              <a:t>leerdoelen </a:t>
            </a:r>
          </a:p>
          <a:p>
            <a:pPr>
              <a:buFont typeface="Arial" panose="020B0604020202020204" pitchFamily="34" charset="0"/>
              <a:buChar char="•"/>
            </a:pPr>
            <a:r>
              <a:rPr lang="nl-NL" sz="2400" dirty="0">
                <a:solidFill>
                  <a:schemeClr val="accent6"/>
                </a:solidFill>
                <a:latin typeface="Calibri" panose="020F0502020204030204" pitchFamily="34" charset="0"/>
              </a:rPr>
              <a:t>analyseren op klas en individueel niveau</a:t>
            </a:r>
          </a:p>
          <a:p>
            <a:pPr>
              <a:buFont typeface="Arial" panose="020B0604020202020204" pitchFamily="34" charset="0"/>
              <a:buChar char="•"/>
            </a:pPr>
            <a:r>
              <a:rPr lang="nl-NL" sz="2400" dirty="0" smtClean="0">
                <a:solidFill>
                  <a:schemeClr val="accent6"/>
                </a:solidFill>
                <a:latin typeface="Calibri" panose="020F0502020204030204" pitchFamily="34" charset="0"/>
              </a:rPr>
              <a:t>zwakke </a:t>
            </a:r>
            <a:r>
              <a:rPr lang="nl-NL" sz="2400" dirty="0">
                <a:solidFill>
                  <a:schemeClr val="accent6"/>
                </a:solidFill>
                <a:latin typeface="Calibri" panose="020F0502020204030204" pitchFamily="34" charset="0"/>
              </a:rPr>
              <a:t>én sterke punten én </a:t>
            </a:r>
            <a:r>
              <a:rPr lang="nl-NL" sz="2400" dirty="0" smtClean="0">
                <a:solidFill>
                  <a:schemeClr val="accent6"/>
                </a:solidFill>
                <a:latin typeface="Calibri" panose="020F0502020204030204" pitchFamily="34" charset="0"/>
              </a:rPr>
              <a:t>misconcepties</a:t>
            </a:r>
          </a:p>
          <a:p>
            <a:pPr>
              <a:buFont typeface="Arial" panose="020B0604020202020204" pitchFamily="34" charset="0"/>
              <a:buChar char="•"/>
            </a:pPr>
            <a:r>
              <a:rPr lang="nl-NL" sz="2400" dirty="0">
                <a:solidFill>
                  <a:schemeClr val="accent6"/>
                </a:solidFill>
                <a:latin typeface="Calibri" panose="020F0502020204030204" pitchFamily="34" charset="0"/>
              </a:rPr>
              <a:t>l</a:t>
            </a:r>
            <a:r>
              <a:rPr lang="nl-NL" sz="2400" dirty="0" smtClean="0">
                <a:solidFill>
                  <a:schemeClr val="accent6"/>
                </a:solidFill>
                <a:latin typeface="Calibri" panose="020F0502020204030204" pitchFamily="34" charset="0"/>
              </a:rPr>
              <a:t>eerlingen betrekken in het analyseren: </a:t>
            </a:r>
          </a:p>
          <a:p>
            <a:pPr marL="457200" lvl="1" indent="0"/>
            <a:r>
              <a:rPr lang="nl-NL" sz="2400" dirty="0" smtClean="0">
                <a:solidFill>
                  <a:schemeClr val="accent6"/>
                </a:solidFill>
                <a:latin typeface="Calibri" panose="020F0502020204030204" pitchFamily="34" charset="0"/>
              </a:rPr>
              <a:t>1) vergelijken eigen werk met succescriteria </a:t>
            </a:r>
          </a:p>
          <a:p>
            <a:pPr marL="457200" lvl="1" indent="0"/>
            <a:r>
              <a:rPr lang="nl-NL" sz="2400" dirty="0" smtClean="0">
                <a:solidFill>
                  <a:schemeClr val="accent6"/>
                </a:solidFill>
                <a:latin typeface="Calibri" panose="020F0502020204030204" pitchFamily="34" charset="0"/>
              </a:rPr>
              <a:t>2) elkaars werk vergelijken</a:t>
            </a:r>
            <a:endParaRPr lang="nl-NL" sz="2400" dirty="0">
              <a:solidFill>
                <a:schemeClr val="accent6"/>
              </a:solidFill>
              <a:latin typeface="Calibri" panose="020F0502020204030204" pitchFamily="34" charset="0"/>
            </a:endParaRPr>
          </a:p>
          <a:p>
            <a:pPr marL="685800" lvl="1">
              <a:buFont typeface="Arial" panose="020B0604020202020204" pitchFamily="34" charset="0"/>
              <a:buChar char="•"/>
            </a:pPr>
            <a:endParaRPr lang="nl-NL" sz="2400" b="1" dirty="0" smtClean="0">
              <a:solidFill>
                <a:schemeClr val="accent6"/>
              </a:solidFill>
              <a:latin typeface="Calibri" panose="020F0502020204030204" pitchFamily="34" charset="0"/>
            </a:endParaRPr>
          </a:p>
        </p:txBody>
      </p:sp>
    </p:spTree>
    <p:extLst>
      <p:ext uri="{BB962C8B-B14F-4D97-AF65-F5344CB8AC3E}">
        <p14:creationId xmlns:p14="http://schemas.microsoft.com/office/powerpoint/2010/main" val="1350559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28650" y="546100"/>
            <a:ext cx="78867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75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83000"/>
              </a:lnSpc>
              <a:spcBef>
                <a:spcPct val="0"/>
              </a:spcBef>
              <a:buClrTx/>
              <a:buFontTx/>
              <a:buNone/>
            </a:pPr>
            <a:r>
              <a:rPr lang="nl-NL" altLang="nl-NL" sz="3400" dirty="0">
                <a:solidFill>
                  <a:schemeClr val="accent6"/>
                </a:solidFill>
              </a:rPr>
              <a:t>Voorbeeld </a:t>
            </a:r>
            <a:r>
              <a:rPr lang="nl-NL" altLang="nl-NL" sz="3400" dirty="0" smtClean="0">
                <a:solidFill>
                  <a:schemeClr val="accent6"/>
                </a:solidFill>
              </a:rPr>
              <a:t>VMBO-BG </a:t>
            </a:r>
            <a:r>
              <a:rPr lang="nl-NL" altLang="nl-NL" sz="3400" dirty="0">
                <a:solidFill>
                  <a:schemeClr val="accent6"/>
                </a:solidFill>
              </a:rPr>
              <a:t>docent: 1-2-3 in samenhang! </a:t>
            </a:r>
          </a:p>
        </p:txBody>
      </p:sp>
      <p:sp>
        <p:nvSpPr>
          <p:cNvPr id="11267" name="Tekstvak 1"/>
          <p:cNvSpPr txBox="1">
            <a:spLocks noChangeArrowheads="1"/>
          </p:cNvSpPr>
          <p:nvPr/>
        </p:nvSpPr>
        <p:spPr bwMode="auto">
          <a:xfrm>
            <a:off x="628650" y="2060575"/>
            <a:ext cx="7489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nl-NL"/>
          </a:p>
          <a:p>
            <a:endParaRPr lang="en-GB" altLang="nl-NL"/>
          </a:p>
        </p:txBody>
      </p:sp>
      <p:graphicFrame>
        <p:nvGraphicFramePr>
          <p:cNvPr id="3" name="Tabel 2"/>
          <p:cNvGraphicFramePr>
            <a:graphicFrameLocks noGrp="1"/>
          </p:cNvGraphicFramePr>
          <p:nvPr/>
        </p:nvGraphicFramePr>
        <p:xfrm>
          <a:off x="890588" y="1873250"/>
          <a:ext cx="6096000" cy="3708400"/>
        </p:xfrm>
        <a:graphic>
          <a:graphicData uri="http://schemas.openxmlformats.org/drawingml/2006/table">
            <a:tbl>
              <a:tblPr bandRow="1">
                <a:tableStyleId>{5C22544A-7EE6-4342-B048-85BDC9FD1C3A}</a:tableStyleId>
              </a:tblPr>
              <a:tblGrid>
                <a:gridCol w="1296144">
                  <a:extLst>
                    <a:ext uri="{9D8B030D-6E8A-4147-A177-3AD203B41FA5}">
                      <a16:colId xmlns:a16="http://schemas.microsoft.com/office/drawing/2014/main" val="2648188526"/>
                    </a:ext>
                  </a:extLst>
                </a:gridCol>
                <a:gridCol w="504056">
                  <a:extLst>
                    <a:ext uri="{9D8B030D-6E8A-4147-A177-3AD203B41FA5}">
                      <a16:colId xmlns:a16="http://schemas.microsoft.com/office/drawing/2014/main" val="3302774728"/>
                    </a:ext>
                  </a:extLst>
                </a:gridCol>
                <a:gridCol w="1656184">
                  <a:extLst>
                    <a:ext uri="{9D8B030D-6E8A-4147-A177-3AD203B41FA5}">
                      <a16:colId xmlns:a16="http://schemas.microsoft.com/office/drawing/2014/main" val="529597984"/>
                    </a:ext>
                  </a:extLst>
                </a:gridCol>
                <a:gridCol w="584448">
                  <a:extLst>
                    <a:ext uri="{9D8B030D-6E8A-4147-A177-3AD203B41FA5}">
                      <a16:colId xmlns:a16="http://schemas.microsoft.com/office/drawing/2014/main" val="859404538"/>
                    </a:ext>
                  </a:extLst>
                </a:gridCol>
                <a:gridCol w="2055168">
                  <a:extLst>
                    <a:ext uri="{9D8B030D-6E8A-4147-A177-3AD203B41FA5}">
                      <a16:colId xmlns:a16="http://schemas.microsoft.com/office/drawing/2014/main" val="4205426689"/>
                    </a:ext>
                  </a:extLst>
                </a:gridCol>
              </a:tblGrid>
              <a:tr h="370840">
                <a:tc>
                  <a:txBody>
                    <a:bodyPr/>
                    <a:lstStyle/>
                    <a:p>
                      <a:r>
                        <a:rPr lang="nl-NL" dirty="0" smtClean="0"/>
                        <a:t>Leerdoelen</a:t>
                      </a:r>
                      <a:endParaRPr lang="nl-NL" dirty="0"/>
                    </a:p>
                  </a:txBody>
                  <a:tcPr>
                    <a:noFill/>
                  </a:tcPr>
                </a:tc>
                <a:tc>
                  <a:txBody>
                    <a:bodyPr/>
                    <a:lstStyle/>
                    <a:p>
                      <a:endParaRPr lang="nl-NL" dirty="0"/>
                    </a:p>
                  </a:txBody>
                  <a:tcPr>
                    <a:noFill/>
                  </a:tcPr>
                </a:tc>
                <a:tc>
                  <a:txBody>
                    <a:bodyPr/>
                    <a:lstStyle/>
                    <a:p>
                      <a:r>
                        <a:rPr lang="nl-NL" dirty="0" smtClean="0"/>
                        <a:t>Succescriteria</a:t>
                      </a:r>
                      <a:endParaRPr lang="nl-NL" dirty="0"/>
                    </a:p>
                  </a:txBody>
                  <a:tcPr>
                    <a:noFill/>
                  </a:tcPr>
                </a:tc>
                <a:tc>
                  <a:txBody>
                    <a:bodyPr/>
                    <a:lstStyle/>
                    <a:p>
                      <a:endParaRPr lang="nl-NL" dirty="0"/>
                    </a:p>
                  </a:txBody>
                  <a:tcPr>
                    <a:noFill/>
                  </a:tcPr>
                </a:tc>
                <a:tc>
                  <a:txBody>
                    <a:bodyPr/>
                    <a:lstStyle/>
                    <a:p>
                      <a:pPr algn="ctr"/>
                      <a:r>
                        <a:rPr lang="nl-NL" dirty="0" smtClean="0"/>
                        <a:t>Mijn werk … </a:t>
                      </a:r>
                      <a:endParaRPr lang="nl-NL" dirty="0"/>
                    </a:p>
                  </a:txBody>
                  <a:tcPr>
                    <a:noFill/>
                  </a:tcPr>
                </a:tc>
                <a:extLst>
                  <a:ext uri="{0D108BD9-81ED-4DB2-BD59-A6C34878D82A}">
                    <a16:rowId xmlns:a16="http://schemas.microsoft.com/office/drawing/2014/main" val="2195351410"/>
                  </a:ext>
                </a:extLst>
              </a:tr>
              <a:tr h="370840">
                <a:tc>
                  <a:txBody>
                    <a:bodyPr/>
                    <a:lstStyle/>
                    <a:p>
                      <a:endParaRPr lang="nl-NL" dirty="0"/>
                    </a:p>
                  </a:txBody>
                  <a:tcPr>
                    <a:noFill/>
                  </a:tcPr>
                </a:tc>
                <a:tc>
                  <a:txBody>
                    <a:bodyPr/>
                    <a:lstStyle/>
                    <a:p>
                      <a:endParaRPr lang="nl-NL" dirty="0"/>
                    </a:p>
                  </a:txBody>
                  <a:tcPr>
                    <a:noFill/>
                  </a:tcPr>
                </a:tc>
                <a:tc>
                  <a:txBody>
                    <a:bodyPr/>
                    <a:lstStyle/>
                    <a:p>
                      <a:endParaRPr lang="nl-NL" dirty="0"/>
                    </a:p>
                  </a:txBody>
                  <a:tcPr>
                    <a:solidFill>
                      <a:srgbClr val="FFC000"/>
                    </a:solidFill>
                  </a:tcPr>
                </a:tc>
                <a:tc>
                  <a:txBody>
                    <a:bodyPr/>
                    <a:lstStyle/>
                    <a:p>
                      <a:endParaRPr lang="nl-NL" dirty="0"/>
                    </a:p>
                  </a:txBody>
                  <a:tcPr>
                    <a:noFill/>
                  </a:tcPr>
                </a:tc>
                <a:tc>
                  <a:txBody>
                    <a:bodyPr/>
                    <a:lstStyle/>
                    <a:p>
                      <a:endParaRPr lang="nl-NL" dirty="0"/>
                    </a:p>
                  </a:txBody>
                  <a:tcPr>
                    <a:solidFill>
                      <a:srgbClr val="FFC000"/>
                    </a:solidFill>
                  </a:tcPr>
                </a:tc>
                <a:extLst>
                  <a:ext uri="{0D108BD9-81ED-4DB2-BD59-A6C34878D82A}">
                    <a16:rowId xmlns:a16="http://schemas.microsoft.com/office/drawing/2014/main" val="1273652356"/>
                  </a:ext>
                </a:extLst>
              </a:tr>
              <a:tr h="370840">
                <a:tc>
                  <a:txBody>
                    <a:bodyPr/>
                    <a:lstStyle/>
                    <a:p>
                      <a:endParaRPr lang="nl-NL" dirty="0"/>
                    </a:p>
                  </a:txBody>
                  <a:tcPr>
                    <a:noFill/>
                  </a:tcPr>
                </a:tc>
                <a:tc>
                  <a:txBody>
                    <a:bodyPr/>
                    <a:lstStyle/>
                    <a:p>
                      <a:endParaRPr lang="nl-NL" dirty="0"/>
                    </a:p>
                  </a:txBody>
                  <a:tcPr>
                    <a:noFill/>
                  </a:tcPr>
                </a:tc>
                <a:tc>
                  <a:txBody>
                    <a:bodyPr/>
                    <a:lstStyle/>
                    <a:p>
                      <a:endParaRPr lang="nl-NL" dirty="0"/>
                    </a:p>
                  </a:txBody>
                  <a:tcPr>
                    <a:solidFill>
                      <a:srgbClr val="FFC000"/>
                    </a:solidFill>
                  </a:tcPr>
                </a:tc>
                <a:tc>
                  <a:txBody>
                    <a:bodyPr/>
                    <a:lstStyle/>
                    <a:p>
                      <a:endParaRPr lang="nl-NL" dirty="0"/>
                    </a:p>
                  </a:txBody>
                  <a:tcPr>
                    <a:noFill/>
                  </a:tcPr>
                </a:tc>
                <a:tc>
                  <a:txBody>
                    <a:bodyPr/>
                    <a:lstStyle/>
                    <a:p>
                      <a:endParaRPr lang="nl-NL" dirty="0"/>
                    </a:p>
                  </a:txBody>
                  <a:tcPr>
                    <a:solidFill>
                      <a:srgbClr val="FFCC00"/>
                    </a:solidFill>
                  </a:tcPr>
                </a:tc>
                <a:extLst>
                  <a:ext uri="{0D108BD9-81ED-4DB2-BD59-A6C34878D82A}">
                    <a16:rowId xmlns:a16="http://schemas.microsoft.com/office/drawing/2014/main" val="1917466914"/>
                  </a:ext>
                </a:extLst>
              </a:tr>
              <a:tr h="370840">
                <a:tc>
                  <a:txBody>
                    <a:bodyPr/>
                    <a:lstStyle/>
                    <a:p>
                      <a:endParaRPr lang="nl-NL" dirty="0"/>
                    </a:p>
                  </a:txBody>
                  <a:tcPr>
                    <a:noFill/>
                  </a:tcPr>
                </a:tc>
                <a:tc>
                  <a:txBody>
                    <a:bodyPr/>
                    <a:lstStyle/>
                    <a:p>
                      <a:endParaRPr lang="nl-NL" dirty="0"/>
                    </a:p>
                  </a:txBody>
                  <a:tcPr>
                    <a:noFill/>
                  </a:tcPr>
                </a:tc>
                <a:tc>
                  <a:txBody>
                    <a:bodyPr/>
                    <a:lstStyle/>
                    <a:p>
                      <a:endParaRPr lang="nl-NL" dirty="0"/>
                    </a:p>
                  </a:txBody>
                  <a:tcPr>
                    <a:solidFill>
                      <a:srgbClr val="FFC000"/>
                    </a:solidFill>
                  </a:tcPr>
                </a:tc>
                <a:tc>
                  <a:txBody>
                    <a:bodyPr/>
                    <a:lstStyle/>
                    <a:p>
                      <a:endParaRPr lang="nl-NL" dirty="0"/>
                    </a:p>
                  </a:txBody>
                  <a:tcPr>
                    <a:noFill/>
                  </a:tcPr>
                </a:tc>
                <a:tc>
                  <a:txBody>
                    <a:bodyPr/>
                    <a:lstStyle/>
                    <a:p>
                      <a:endParaRPr lang="nl-NL" dirty="0"/>
                    </a:p>
                  </a:txBody>
                  <a:tcPr>
                    <a:solidFill>
                      <a:srgbClr val="FFCC00"/>
                    </a:solidFill>
                  </a:tcPr>
                </a:tc>
                <a:extLst>
                  <a:ext uri="{0D108BD9-81ED-4DB2-BD59-A6C34878D82A}">
                    <a16:rowId xmlns:a16="http://schemas.microsoft.com/office/drawing/2014/main" val="4159282934"/>
                  </a:ext>
                </a:extLst>
              </a:tr>
              <a:tr h="370840">
                <a:tc>
                  <a:txBody>
                    <a:bodyPr/>
                    <a:lstStyle/>
                    <a:p>
                      <a:r>
                        <a:rPr lang="nl-NL" dirty="0" smtClean="0"/>
                        <a:t>Ik</a:t>
                      </a:r>
                      <a:r>
                        <a:rPr lang="nl-NL" baseline="0" dirty="0" smtClean="0"/>
                        <a:t> kan … </a:t>
                      </a:r>
                      <a:endParaRPr lang="nl-NL" dirty="0"/>
                    </a:p>
                  </a:txBody>
                  <a:tcPr>
                    <a:solidFill>
                      <a:srgbClr val="FFCC00"/>
                    </a:solidFill>
                  </a:tcPr>
                </a:tc>
                <a:tc>
                  <a:txBody>
                    <a:bodyPr/>
                    <a:lstStyle/>
                    <a:p>
                      <a:endParaRPr lang="nl-NL" dirty="0"/>
                    </a:p>
                  </a:txBody>
                  <a:tcPr>
                    <a:noFill/>
                  </a:tcPr>
                </a:tc>
                <a:tc>
                  <a:txBody>
                    <a:bodyPr/>
                    <a:lstStyle/>
                    <a:p>
                      <a:endParaRPr lang="nl-NL" dirty="0"/>
                    </a:p>
                  </a:txBody>
                  <a:tcPr>
                    <a:solidFill>
                      <a:schemeClr val="accent1"/>
                    </a:solidFill>
                  </a:tcPr>
                </a:tc>
                <a:tc>
                  <a:txBody>
                    <a:bodyPr/>
                    <a:lstStyle/>
                    <a:p>
                      <a:endParaRPr lang="nl-NL" dirty="0"/>
                    </a:p>
                  </a:txBody>
                  <a:tcPr>
                    <a:noFill/>
                  </a:tcPr>
                </a:tc>
                <a:tc>
                  <a:txBody>
                    <a:bodyPr/>
                    <a:lstStyle/>
                    <a:p>
                      <a:endParaRPr lang="nl-NL" dirty="0"/>
                    </a:p>
                  </a:txBody>
                  <a:tcPr>
                    <a:solidFill>
                      <a:schemeClr val="accent1"/>
                    </a:solidFill>
                  </a:tcPr>
                </a:tc>
                <a:extLst>
                  <a:ext uri="{0D108BD9-81ED-4DB2-BD59-A6C34878D82A}">
                    <a16:rowId xmlns:a16="http://schemas.microsoft.com/office/drawing/2014/main" val="4132971090"/>
                  </a:ext>
                </a:extLst>
              </a:tr>
              <a:tr h="370840">
                <a:tc>
                  <a:txBody>
                    <a:bodyPr/>
                    <a:lstStyle/>
                    <a:p>
                      <a:r>
                        <a:rPr lang="nl-NL" dirty="0" smtClean="0"/>
                        <a:t>Ik kan …</a:t>
                      </a:r>
                      <a:endParaRPr lang="nl-NL" dirty="0"/>
                    </a:p>
                  </a:txBody>
                  <a:tcPr>
                    <a:solidFill>
                      <a:schemeClr val="accent1"/>
                    </a:solidFill>
                  </a:tcPr>
                </a:tc>
                <a:tc>
                  <a:txBody>
                    <a:bodyPr/>
                    <a:lstStyle/>
                    <a:p>
                      <a:endParaRPr lang="nl-NL" dirty="0"/>
                    </a:p>
                  </a:txBody>
                  <a:tcPr>
                    <a:noFill/>
                  </a:tcPr>
                </a:tc>
                <a:tc>
                  <a:txBody>
                    <a:bodyPr/>
                    <a:lstStyle/>
                    <a:p>
                      <a:endParaRPr lang="nl-NL" dirty="0"/>
                    </a:p>
                  </a:txBody>
                  <a:tcPr>
                    <a:solidFill>
                      <a:schemeClr val="accent1"/>
                    </a:solidFill>
                  </a:tcPr>
                </a:tc>
                <a:tc>
                  <a:txBody>
                    <a:bodyPr/>
                    <a:lstStyle/>
                    <a:p>
                      <a:endParaRPr lang="nl-NL" dirty="0"/>
                    </a:p>
                  </a:txBody>
                  <a:tcPr>
                    <a:noFill/>
                  </a:tcPr>
                </a:tc>
                <a:tc>
                  <a:txBody>
                    <a:bodyPr/>
                    <a:lstStyle/>
                    <a:p>
                      <a:endParaRPr lang="nl-NL" dirty="0"/>
                    </a:p>
                  </a:txBody>
                  <a:tcPr>
                    <a:solidFill>
                      <a:schemeClr val="accent1"/>
                    </a:solidFill>
                  </a:tcPr>
                </a:tc>
                <a:extLst>
                  <a:ext uri="{0D108BD9-81ED-4DB2-BD59-A6C34878D82A}">
                    <a16:rowId xmlns:a16="http://schemas.microsoft.com/office/drawing/2014/main" val="1077414098"/>
                  </a:ext>
                </a:extLst>
              </a:tr>
              <a:tr h="370840">
                <a:tc>
                  <a:txBody>
                    <a:bodyPr/>
                    <a:lstStyle/>
                    <a:p>
                      <a:r>
                        <a:rPr lang="nl-NL" dirty="0" smtClean="0"/>
                        <a:t>Ik kan …</a:t>
                      </a:r>
                      <a:endParaRPr lang="nl-NL" dirty="0"/>
                    </a:p>
                  </a:txBody>
                  <a:tcPr>
                    <a:solidFill>
                      <a:schemeClr val="accent2"/>
                    </a:solidFill>
                  </a:tcPr>
                </a:tc>
                <a:tc>
                  <a:txBody>
                    <a:bodyPr/>
                    <a:lstStyle/>
                    <a:p>
                      <a:endParaRPr lang="nl-NL" dirty="0"/>
                    </a:p>
                  </a:txBody>
                  <a:tcPr>
                    <a:noFill/>
                  </a:tcPr>
                </a:tc>
                <a:tc>
                  <a:txBody>
                    <a:bodyPr/>
                    <a:lstStyle/>
                    <a:p>
                      <a:endParaRPr lang="nl-NL"/>
                    </a:p>
                  </a:txBody>
                  <a:tcPr>
                    <a:solidFill>
                      <a:schemeClr val="accent1"/>
                    </a:solidFill>
                  </a:tcPr>
                </a:tc>
                <a:tc>
                  <a:txBody>
                    <a:bodyPr/>
                    <a:lstStyle/>
                    <a:p>
                      <a:endParaRPr lang="nl-NL" dirty="0"/>
                    </a:p>
                  </a:txBody>
                  <a:tcPr>
                    <a:noFill/>
                  </a:tcPr>
                </a:tc>
                <a:tc>
                  <a:txBody>
                    <a:bodyPr/>
                    <a:lstStyle/>
                    <a:p>
                      <a:endParaRPr lang="nl-NL" dirty="0"/>
                    </a:p>
                  </a:txBody>
                  <a:tcPr>
                    <a:solidFill>
                      <a:schemeClr val="accent1"/>
                    </a:solidFill>
                  </a:tcPr>
                </a:tc>
                <a:extLst>
                  <a:ext uri="{0D108BD9-81ED-4DB2-BD59-A6C34878D82A}">
                    <a16:rowId xmlns:a16="http://schemas.microsoft.com/office/drawing/2014/main" val="3918139644"/>
                  </a:ext>
                </a:extLst>
              </a:tr>
              <a:tr h="370840">
                <a:tc>
                  <a:txBody>
                    <a:bodyPr/>
                    <a:lstStyle/>
                    <a:p>
                      <a:endParaRPr lang="nl-NL" dirty="0"/>
                    </a:p>
                  </a:txBody>
                  <a:tcPr>
                    <a:noFill/>
                  </a:tcPr>
                </a:tc>
                <a:tc>
                  <a:txBody>
                    <a:bodyPr/>
                    <a:lstStyle/>
                    <a:p>
                      <a:endParaRPr lang="nl-NL" dirty="0"/>
                    </a:p>
                  </a:txBody>
                  <a:tcPr>
                    <a:noFill/>
                  </a:tcPr>
                </a:tc>
                <a:tc>
                  <a:txBody>
                    <a:bodyPr/>
                    <a:lstStyle/>
                    <a:p>
                      <a:endParaRPr lang="nl-NL" dirty="0"/>
                    </a:p>
                  </a:txBody>
                  <a:tcPr>
                    <a:solidFill>
                      <a:schemeClr val="accent2"/>
                    </a:solidFill>
                  </a:tcPr>
                </a:tc>
                <a:tc>
                  <a:txBody>
                    <a:bodyPr/>
                    <a:lstStyle/>
                    <a:p>
                      <a:endParaRPr lang="nl-NL" dirty="0"/>
                    </a:p>
                  </a:txBody>
                  <a:tcPr>
                    <a:noFill/>
                  </a:tcPr>
                </a:tc>
                <a:tc>
                  <a:txBody>
                    <a:bodyPr/>
                    <a:lstStyle/>
                    <a:p>
                      <a:endParaRPr lang="nl-NL" dirty="0"/>
                    </a:p>
                  </a:txBody>
                  <a:tcPr>
                    <a:solidFill>
                      <a:schemeClr val="accent2"/>
                    </a:solidFill>
                  </a:tcPr>
                </a:tc>
                <a:extLst>
                  <a:ext uri="{0D108BD9-81ED-4DB2-BD59-A6C34878D82A}">
                    <a16:rowId xmlns:a16="http://schemas.microsoft.com/office/drawing/2014/main" val="2715922459"/>
                  </a:ext>
                </a:extLst>
              </a:tr>
              <a:tr h="370840">
                <a:tc>
                  <a:txBody>
                    <a:bodyPr/>
                    <a:lstStyle/>
                    <a:p>
                      <a:endParaRPr lang="nl-NL" dirty="0"/>
                    </a:p>
                  </a:txBody>
                  <a:tcPr>
                    <a:noFill/>
                  </a:tcPr>
                </a:tc>
                <a:tc>
                  <a:txBody>
                    <a:bodyPr/>
                    <a:lstStyle/>
                    <a:p>
                      <a:endParaRPr lang="nl-NL" dirty="0"/>
                    </a:p>
                  </a:txBody>
                  <a:tcPr>
                    <a:noFill/>
                  </a:tcPr>
                </a:tc>
                <a:tc>
                  <a:txBody>
                    <a:bodyPr/>
                    <a:lstStyle/>
                    <a:p>
                      <a:endParaRPr lang="nl-NL" dirty="0"/>
                    </a:p>
                  </a:txBody>
                  <a:tcPr>
                    <a:solidFill>
                      <a:schemeClr val="accent2"/>
                    </a:solidFill>
                  </a:tcPr>
                </a:tc>
                <a:tc>
                  <a:txBody>
                    <a:bodyPr/>
                    <a:lstStyle/>
                    <a:p>
                      <a:endParaRPr lang="nl-NL" dirty="0"/>
                    </a:p>
                  </a:txBody>
                  <a:tcPr>
                    <a:noFill/>
                  </a:tcPr>
                </a:tc>
                <a:tc>
                  <a:txBody>
                    <a:bodyPr/>
                    <a:lstStyle/>
                    <a:p>
                      <a:endParaRPr lang="nl-NL" dirty="0"/>
                    </a:p>
                  </a:txBody>
                  <a:tcPr>
                    <a:solidFill>
                      <a:schemeClr val="accent2"/>
                    </a:solidFill>
                  </a:tcPr>
                </a:tc>
                <a:extLst>
                  <a:ext uri="{0D108BD9-81ED-4DB2-BD59-A6C34878D82A}">
                    <a16:rowId xmlns:a16="http://schemas.microsoft.com/office/drawing/2014/main" val="3681163188"/>
                  </a:ext>
                </a:extLst>
              </a:tr>
              <a:tr h="370840">
                <a:tc>
                  <a:txBody>
                    <a:bodyPr/>
                    <a:lstStyle/>
                    <a:p>
                      <a:endParaRPr lang="nl-NL" dirty="0"/>
                    </a:p>
                  </a:txBody>
                  <a:tcPr>
                    <a:noFill/>
                  </a:tcPr>
                </a:tc>
                <a:tc>
                  <a:txBody>
                    <a:bodyPr/>
                    <a:lstStyle/>
                    <a:p>
                      <a:endParaRPr lang="nl-NL" dirty="0"/>
                    </a:p>
                  </a:txBody>
                  <a:tcPr>
                    <a:noFill/>
                  </a:tcPr>
                </a:tc>
                <a:tc>
                  <a:txBody>
                    <a:bodyPr/>
                    <a:lstStyle/>
                    <a:p>
                      <a:endParaRPr lang="nl-NL" dirty="0"/>
                    </a:p>
                  </a:txBody>
                  <a:tcPr>
                    <a:solidFill>
                      <a:schemeClr val="accent2"/>
                    </a:solidFill>
                  </a:tcPr>
                </a:tc>
                <a:tc>
                  <a:txBody>
                    <a:bodyPr/>
                    <a:lstStyle/>
                    <a:p>
                      <a:endParaRPr lang="nl-NL" dirty="0"/>
                    </a:p>
                  </a:txBody>
                  <a:tcPr>
                    <a:noFill/>
                  </a:tcPr>
                </a:tc>
                <a:tc>
                  <a:txBody>
                    <a:bodyPr/>
                    <a:lstStyle/>
                    <a:p>
                      <a:endParaRPr lang="nl-NL" dirty="0"/>
                    </a:p>
                  </a:txBody>
                  <a:tcPr>
                    <a:solidFill>
                      <a:schemeClr val="accent2"/>
                    </a:solidFill>
                  </a:tcPr>
                </a:tc>
                <a:extLst>
                  <a:ext uri="{0D108BD9-81ED-4DB2-BD59-A6C34878D82A}">
                    <a16:rowId xmlns:a16="http://schemas.microsoft.com/office/drawing/2014/main" val="1797837407"/>
                  </a:ext>
                </a:extLst>
              </a:tr>
            </a:tbl>
          </a:graphicData>
        </a:graphic>
      </p:graphicFrame>
      <p:pic>
        <p:nvPicPr>
          <p:cNvPr id="11336" name="Afbeelding 4"/>
          <p:cNvPicPr>
            <a:picLocks noChangeAspect="1"/>
          </p:cNvPicPr>
          <p:nvPr/>
        </p:nvPicPr>
        <p:blipFill>
          <a:blip r:embed="rId3">
            <a:extLst>
              <a:ext uri="{28A0092B-C50C-407E-A947-70E740481C1C}">
                <a14:useLocalDpi xmlns:a14="http://schemas.microsoft.com/office/drawing/2010/main" val="0"/>
              </a:ext>
            </a:extLst>
          </a:blip>
          <a:srcRect t="35300" b="34250"/>
          <a:stretch>
            <a:fillRect/>
          </a:stretch>
        </p:blipFill>
        <p:spPr bwMode="auto">
          <a:xfrm>
            <a:off x="5435600" y="2276475"/>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7" name="Afbeelding 6"/>
          <p:cNvPicPr>
            <a:picLocks noChangeAspect="1"/>
          </p:cNvPicPr>
          <p:nvPr/>
        </p:nvPicPr>
        <p:blipFill>
          <a:blip r:embed="rId4">
            <a:extLst>
              <a:ext uri="{28A0092B-C50C-407E-A947-70E740481C1C}">
                <a14:useLocalDpi xmlns:a14="http://schemas.microsoft.com/office/drawing/2010/main" val="0"/>
              </a:ext>
            </a:extLst>
          </a:blip>
          <a:srcRect t="35300" b="34250"/>
          <a:stretch>
            <a:fillRect/>
          </a:stretch>
        </p:blipFill>
        <p:spPr bwMode="auto">
          <a:xfrm>
            <a:off x="5435600" y="2646363"/>
            <a:ext cx="10080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8" name="Afbeelding 7"/>
          <p:cNvPicPr>
            <a:picLocks noChangeAspect="1"/>
          </p:cNvPicPr>
          <p:nvPr/>
        </p:nvPicPr>
        <p:blipFill>
          <a:blip r:embed="rId3">
            <a:extLst>
              <a:ext uri="{28A0092B-C50C-407E-A947-70E740481C1C}">
                <a14:useLocalDpi xmlns:a14="http://schemas.microsoft.com/office/drawing/2010/main" val="0"/>
              </a:ext>
            </a:extLst>
          </a:blip>
          <a:srcRect t="35300" b="34250"/>
          <a:stretch>
            <a:fillRect/>
          </a:stretch>
        </p:blipFill>
        <p:spPr bwMode="auto">
          <a:xfrm>
            <a:off x="5435600" y="3000375"/>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9" name="Afbeelding 8"/>
          <p:cNvPicPr>
            <a:picLocks noChangeAspect="1"/>
          </p:cNvPicPr>
          <p:nvPr/>
        </p:nvPicPr>
        <p:blipFill>
          <a:blip r:embed="rId4">
            <a:extLst>
              <a:ext uri="{28A0092B-C50C-407E-A947-70E740481C1C}">
                <a14:useLocalDpi xmlns:a14="http://schemas.microsoft.com/office/drawing/2010/main" val="0"/>
              </a:ext>
            </a:extLst>
          </a:blip>
          <a:srcRect t="35300" b="34250"/>
          <a:stretch>
            <a:fillRect/>
          </a:stretch>
        </p:blipFill>
        <p:spPr bwMode="auto">
          <a:xfrm>
            <a:off x="5435600" y="3382963"/>
            <a:ext cx="10080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0" name="Afbeelding 9"/>
          <p:cNvPicPr>
            <a:picLocks noChangeAspect="1"/>
          </p:cNvPicPr>
          <p:nvPr/>
        </p:nvPicPr>
        <p:blipFill>
          <a:blip r:embed="rId3">
            <a:extLst>
              <a:ext uri="{28A0092B-C50C-407E-A947-70E740481C1C}">
                <a14:useLocalDpi xmlns:a14="http://schemas.microsoft.com/office/drawing/2010/main" val="0"/>
              </a:ext>
            </a:extLst>
          </a:blip>
          <a:srcRect t="35300" b="34250"/>
          <a:stretch>
            <a:fillRect/>
          </a:stretch>
        </p:blipFill>
        <p:spPr bwMode="auto">
          <a:xfrm>
            <a:off x="5446713" y="3763963"/>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1" name="Afbeelding 10"/>
          <p:cNvPicPr>
            <a:picLocks noChangeAspect="1"/>
          </p:cNvPicPr>
          <p:nvPr/>
        </p:nvPicPr>
        <p:blipFill>
          <a:blip r:embed="rId3">
            <a:extLst>
              <a:ext uri="{28A0092B-C50C-407E-A947-70E740481C1C}">
                <a14:useLocalDpi xmlns:a14="http://schemas.microsoft.com/office/drawing/2010/main" val="0"/>
              </a:ext>
            </a:extLst>
          </a:blip>
          <a:srcRect t="35300" b="34250"/>
          <a:stretch>
            <a:fillRect/>
          </a:stretch>
        </p:blipFill>
        <p:spPr bwMode="auto">
          <a:xfrm>
            <a:off x="5435600" y="4148138"/>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2" name="Afbeelding 11"/>
          <p:cNvPicPr>
            <a:picLocks noChangeAspect="1"/>
          </p:cNvPicPr>
          <p:nvPr/>
        </p:nvPicPr>
        <p:blipFill>
          <a:blip r:embed="rId4">
            <a:extLst>
              <a:ext uri="{28A0092B-C50C-407E-A947-70E740481C1C}">
                <a14:useLocalDpi xmlns:a14="http://schemas.microsoft.com/office/drawing/2010/main" val="0"/>
              </a:ext>
            </a:extLst>
          </a:blip>
          <a:srcRect t="35300" b="34250"/>
          <a:stretch>
            <a:fillRect/>
          </a:stretch>
        </p:blipFill>
        <p:spPr bwMode="auto">
          <a:xfrm>
            <a:off x="5435600" y="4519613"/>
            <a:ext cx="10080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3" name="Afbeelding 12"/>
          <p:cNvPicPr>
            <a:picLocks noChangeAspect="1"/>
          </p:cNvPicPr>
          <p:nvPr/>
        </p:nvPicPr>
        <p:blipFill>
          <a:blip r:embed="rId3">
            <a:extLst>
              <a:ext uri="{28A0092B-C50C-407E-A947-70E740481C1C}">
                <a14:useLocalDpi xmlns:a14="http://schemas.microsoft.com/office/drawing/2010/main" val="0"/>
              </a:ext>
            </a:extLst>
          </a:blip>
          <a:srcRect t="35300" b="34250"/>
          <a:stretch>
            <a:fillRect/>
          </a:stretch>
        </p:blipFill>
        <p:spPr bwMode="auto">
          <a:xfrm>
            <a:off x="5435600" y="4881563"/>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4" name="Afbeelding 13"/>
          <p:cNvPicPr>
            <a:picLocks noChangeAspect="1"/>
          </p:cNvPicPr>
          <p:nvPr/>
        </p:nvPicPr>
        <p:blipFill>
          <a:blip r:embed="rId4">
            <a:extLst>
              <a:ext uri="{28A0092B-C50C-407E-A947-70E740481C1C}">
                <a14:useLocalDpi xmlns:a14="http://schemas.microsoft.com/office/drawing/2010/main" val="0"/>
              </a:ext>
            </a:extLst>
          </a:blip>
          <a:srcRect t="35300" b="34250"/>
          <a:stretch>
            <a:fillRect/>
          </a:stretch>
        </p:blipFill>
        <p:spPr bwMode="auto">
          <a:xfrm>
            <a:off x="5435600" y="5235575"/>
            <a:ext cx="1008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78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834338"/>
            <a:ext cx="7883525" cy="5509909"/>
          </a:xfrm>
        </p:spPr>
        <p:txBody>
          <a:bodyPr/>
          <a:lstStyle/>
          <a:p>
            <a:pPr marL="0" indent="0"/>
            <a:r>
              <a:rPr lang="nl-NL" sz="2400" b="1" dirty="0">
                <a:solidFill>
                  <a:schemeClr val="accent6"/>
                </a:solidFill>
                <a:latin typeface="Calibri" panose="020F0502020204030204" pitchFamily="34" charset="0"/>
              </a:rPr>
              <a:t>Fase 4</a:t>
            </a:r>
            <a:r>
              <a:rPr lang="nl-NL" sz="2400" dirty="0">
                <a:solidFill>
                  <a:schemeClr val="accent6"/>
                </a:solidFill>
                <a:latin typeface="Calibri" panose="020F0502020204030204" pitchFamily="34" charset="0"/>
              </a:rPr>
              <a:t>: feedback geven gekoppeld aan doelen </a:t>
            </a:r>
          </a:p>
          <a:p>
            <a:pPr marL="697230" lvl="2" indent="-285750">
              <a:buFont typeface="Arial" panose="020B0604020202020204" pitchFamily="34" charset="0"/>
              <a:buChar char="•"/>
            </a:pPr>
            <a:r>
              <a:rPr lang="nl-NL" sz="2400" dirty="0">
                <a:solidFill>
                  <a:schemeClr val="accent6"/>
                </a:solidFill>
                <a:latin typeface="Calibri" panose="020F0502020204030204" pitchFamily="34" charset="0"/>
              </a:rPr>
              <a:t>en op die punten waar leerling verbetering in kan laten </a:t>
            </a:r>
            <a:r>
              <a:rPr lang="nl-NL" sz="2400" dirty="0" smtClean="0">
                <a:solidFill>
                  <a:schemeClr val="accent6"/>
                </a:solidFill>
                <a:latin typeface="Calibri" panose="020F0502020204030204" pitchFamily="34" charset="0"/>
              </a:rPr>
              <a:t>zien </a:t>
            </a:r>
            <a:r>
              <a:rPr lang="nl-NL" sz="2000" i="1" dirty="0" smtClean="0">
                <a:solidFill>
                  <a:schemeClr val="accent6"/>
                </a:solidFill>
                <a:latin typeface="Calibri" panose="020F0502020204030204" pitchFamily="34" charset="0"/>
              </a:rPr>
              <a:t>(“</a:t>
            </a:r>
            <a:r>
              <a:rPr lang="nl-NL" sz="2000" i="1" dirty="0" err="1" smtClean="0">
                <a:solidFill>
                  <a:schemeClr val="accent6"/>
                </a:solidFill>
                <a:latin typeface="Calibri" panose="020F0502020204030204" pitchFamily="34" charset="0"/>
              </a:rPr>
              <a:t>improvement</a:t>
            </a:r>
            <a:r>
              <a:rPr lang="nl-NL" sz="2000" i="1" dirty="0" smtClean="0">
                <a:solidFill>
                  <a:schemeClr val="accent6"/>
                </a:solidFill>
                <a:latin typeface="Calibri" panose="020F0502020204030204" pitchFamily="34" charset="0"/>
              </a:rPr>
              <a:t> feedback”, </a:t>
            </a:r>
            <a:r>
              <a:rPr lang="nl-NL" i="1" dirty="0" err="1" smtClean="0">
                <a:solidFill>
                  <a:schemeClr val="accent6"/>
                </a:solidFill>
                <a:latin typeface="Calibri" panose="020F0502020204030204" pitchFamily="34" charset="0"/>
              </a:rPr>
              <a:t>Fletcher</a:t>
            </a:r>
            <a:r>
              <a:rPr lang="nl-NL" i="1" dirty="0" smtClean="0">
                <a:solidFill>
                  <a:schemeClr val="accent6"/>
                </a:solidFill>
                <a:latin typeface="Calibri" panose="020F0502020204030204" pitchFamily="34" charset="0"/>
              </a:rPr>
              <a:t>-Wood, 2017</a:t>
            </a:r>
            <a:r>
              <a:rPr lang="nl-NL" sz="2400" i="1" dirty="0" smtClean="0">
                <a:solidFill>
                  <a:schemeClr val="accent6"/>
                </a:solidFill>
                <a:latin typeface="Calibri" panose="020F0502020204030204" pitchFamily="34" charset="0"/>
              </a:rPr>
              <a:t>)</a:t>
            </a:r>
          </a:p>
          <a:p>
            <a:pPr marL="697230" lvl="2" indent="-285750">
              <a:buFont typeface="Arial" panose="020B0604020202020204" pitchFamily="34" charset="0"/>
              <a:buChar char="•"/>
            </a:pPr>
            <a:r>
              <a:rPr lang="nl-NL" sz="2400" dirty="0" smtClean="0">
                <a:solidFill>
                  <a:schemeClr val="accent6"/>
                </a:solidFill>
                <a:latin typeface="Calibri" panose="020F0502020204030204" pitchFamily="34" charset="0"/>
              </a:rPr>
              <a:t>bieden van structuur aan peer-feedback / </a:t>
            </a:r>
            <a:r>
              <a:rPr lang="nl-NL" sz="2400" dirty="0" err="1" smtClean="0">
                <a:solidFill>
                  <a:schemeClr val="accent6"/>
                </a:solidFill>
                <a:latin typeface="Calibri" panose="020F0502020204030204" pitchFamily="34" charset="0"/>
              </a:rPr>
              <a:t>self</a:t>
            </a:r>
            <a:r>
              <a:rPr lang="nl-NL" sz="2400" dirty="0" smtClean="0">
                <a:solidFill>
                  <a:schemeClr val="accent6"/>
                </a:solidFill>
                <a:latin typeface="Calibri" panose="020F0502020204030204" pitchFamily="34" charset="0"/>
              </a:rPr>
              <a:t>-assessment </a:t>
            </a:r>
          </a:p>
          <a:p>
            <a:pPr marL="285750" indent="-285750">
              <a:buFont typeface="Arial" panose="020B0604020202020204" pitchFamily="34" charset="0"/>
              <a:buChar char="•"/>
            </a:pPr>
            <a:endParaRPr lang="nl-NL" sz="2400" b="1" dirty="0" smtClean="0">
              <a:solidFill>
                <a:schemeClr val="accent6"/>
              </a:solidFill>
              <a:latin typeface="Calibri" panose="020F0502020204030204" pitchFamily="34" charset="0"/>
            </a:endParaRPr>
          </a:p>
          <a:p>
            <a:pPr marL="285750" indent="-285750">
              <a:buFont typeface="Arial" panose="020B0604020202020204" pitchFamily="34" charset="0"/>
              <a:buChar char="•"/>
            </a:pPr>
            <a:endParaRPr lang="nl-NL" sz="2400" b="1" dirty="0">
              <a:solidFill>
                <a:schemeClr val="accent6"/>
              </a:solidFill>
              <a:latin typeface="Calibri" panose="020F0502020204030204" pitchFamily="34" charset="0"/>
            </a:endParaRPr>
          </a:p>
        </p:txBody>
      </p:sp>
      <p:pic>
        <p:nvPicPr>
          <p:cNvPr id="6" name="Afbeelding 5"/>
          <p:cNvPicPr>
            <a:picLocks noChangeAspect="1"/>
          </p:cNvPicPr>
          <p:nvPr/>
        </p:nvPicPr>
        <p:blipFill>
          <a:blip r:embed="rId3"/>
          <a:stretch>
            <a:fillRect/>
          </a:stretch>
        </p:blipFill>
        <p:spPr>
          <a:xfrm>
            <a:off x="6032361" y="2354538"/>
            <a:ext cx="3111639" cy="2758075"/>
          </a:xfrm>
          <a:prstGeom prst="rect">
            <a:avLst/>
          </a:prstGeom>
        </p:spPr>
      </p:pic>
      <p:pic>
        <p:nvPicPr>
          <p:cNvPr id="7" name="Afbeelding 6"/>
          <p:cNvPicPr>
            <a:picLocks noChangeAspect="1"/>
          </p:cNvPicPr>
          <p:nvPr/>
        </p:nvPicPr>
        <p:blipFill>
          <a:blip r:embed="rId4"/>
          <a:stretch>
            <a:fillRect/>
          </a:stretch>
        </p:blipFill>
        <p:spPr>
          <a:xfrm>
            <a:off x="160003" y="2561572"/>
            <a:ext cx="2502074" cy="3445091"/>
          </a:xfrm>
          <a:prstGeom prst="rect">
            <a:avLst/>
          </a:prstGeom>
        </p:spPr>
      </p:pic>
      <p:pic>
        <p:nvPicPr>
          <p:cNvPr id="4" name="Afbeelding 3">
            <a:hlinkClick r:id="rId5"/>
          </p:cNvPr>
          <p:cNvPicPr>
            <a:picLocks noChangeAspect="1"/>
          </p:cNvPicPr>
          <p:nvPr/>
        </p:nvPicPr>
        <p:blipFill>
          <a:blip r:embed="rId6"/>
          <a:stretch>
            <a:fillRect/>
          </a:stretch>
        </p:blipFill>
        <p:spPr>
          <a:xfrm>
            <a:off x="3278267" y="3256297"/>
            <a:ext cx="2122269" cy="2829157"/>
          </a:xfrm>
          <a:prstGeom prst="rect">
            <a:avLst/>
          </a:prstGeom>
        </p:spPr>
      </p:pic>
      <p:sp>
        <p:nvSpPr>
          <p:cNvPr id="5" name="Tekstvak 4"/>
          <p:cNvSpPr txBox="1"/>
          <p:nvPr/>
        </p:nvSpPr>
        <p:spPr>
          <a:xfrm>
            <a:off x="3278267" y="5716122"/>
            <a:ext cx="2363408" cy="369332"/>
          </a:xfrm>
          <a:prstGeom prst="rect">
            <a:avLst/>
          </a:prstGeom>
          <a:noFill/>
        </p:spPr>
        <p:txBody>
          <a:bodyPr wrap="square" rtlCol="0">
            <a:spAutoFit/>
          </a:bodyPr>
          <a:lstStyle/>
          <a:p>
            <a:r>
              <a:rPr lang="en-GB" dirty="0" smtClean="0"/>
              <a:t>“de rubric van </a:t>
            </a:r>
            <a:r>
              <a:rPr lang="en-GB" dirty="0" err="1" smtClean="0"/>
              <a:t>één</a:t>
            </a:r>
            <a:r>
              <a:rPr lang="en-GB" dirty="0" smtClean="0"/>
              <a:t>”</a:t>
            </a:r>
            <a:endParaRPr lang="en-GB" dirty="0"/>
          </a:p>
        </p:txBody>
      </p:sp>
    </p:spTree>
    <p:extLst>
      <p:ext uri="{BB962C8B-B14F-4D97-AF65-F5344CB8AC3E}">
        <p14:creationId xmlns:p14="http://schemas.microsoft.com/office/powerpoint/2010/main" val="396756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36423" y="1380782"/>
            <a:ext cx="7883525" cy="4348163"/>
          </a:xfrm>
        </p:spPr>
        <p:txBody>
          <a:bodyPr/>
          <a:lstStyle/>
          <a:p>
            <a:pPr marL="0" indent="0"/>
            <a:r>
              <a:rPr lang="nl-NL" sz="2400" b="1" dirty="0">
                <a:solidFill>
                  <a:schemeClr val="accent6"/>
                </a:solidFill>
                <a:latin typeface="Calibri" panose="020F0502020204030204" pitchFamily="34" charset="0"/>
              </a:rPr>
              <a:t>Fase 5</a:t>
            </a:r>
            <a:r>
              <a:rPr lang="nl-NL" sz="2400" dirty="0">
                <a:solidFill>
                  <a:schemeClr val="accent6"/>
                </a:solidFill>
                <a:latin typeface="Calibri" panose="020F0502020204030204" pitchFamily="34" charset="0"/>
              </a:rPr>
              <a:t>: uitbreiding handelingsrepertoire voor vervolg</a:t>
            </a:r>
          </a:p>
          <a:p>
            <a:pPr marL="1028700" lvl="1">
              <a:buFont typeface="Arial" panose="020B0604020202020204" pitchFamily="34" charset="0"/>
              <a:buChar char="•"/>
            </a:pPr>
            <a:r>
              <a:rPr lang="nl-NL" sz="2400" dirty="0">
                <a:solidFill>
                  <a:schemeClr val="accent6"/>
                </a:solidFill>
                <a:latin typeface="Calibri" panose="020F0502020204030204" pitchFamily="34" charset="0"/>
              </a:rPr>
              <a:t>vaak ‘vergeten’ stap: komt vanzelf</a:t>
            </a:r>
          </a:p>
          <a:p>
            <a:pPr marL="1028700" lvl="1">
              <a:buFont typeface="Arial" panose="020B0604020202020204" pitchFamily="34" charset="0"/>
              <a:buChar char="•"/>
            </a:pPr>
            <a:r>
              <a:rPr lang="nl-NL" sz="2400" dirty="0">
                <a:solidFill>
                  <a:schemeClr val="accent6"/>
                </a:solidFill>
                <a:latin typeface="Calibri" panose="020F0502020204030204" pitchFamily="34" charset="0"/>
              </a:rPr>
              <a:t>wat kun je meer doen dan </a:t>
            </a:r>
            <a:r>
              <a:rPr lang="nl-NL" sz="2400" dirty="0" err="1">
                <a:solidFill>
                  <a:schemeClr val="accent6"/>
                </a:solidFill>
                <a:latin typeface="Calibri" panose="020F0502020204030204" pitchFamily="34" charset="0"/>
              </a:rPr>
              <a:t>reteach</a:t>
            </a:r>
            <a:r>
              <a:rPr lang="nl-NL" sz="2400" dirty="0">
                <a:solidFill>
                  <a:schemeClr val="accent6"/>
                </a:solidFill>
                <a:latin typeface="Calibri" panose="020F0502020204030204" pitchFamily="34" charset="0"/>
              </a:rPr>
              <a:t> (nog een keer vertellen) en </a:t>
            </a:r>
            <a:r>
              <a:rPr lang="nl-NL" sz="2400" dirty="0" err="1">
                <a:solidFill>
                  <a:schemeClr val="accent6"/>
                </a:solidFill>
                <a:latin typeface="Calibri" panose="020F0502020204030204" pitchFamily="34" charset="0"/>
              </a:rPr>
              <a:t>pacing</a:t>
            </a:r>
            <a:r>
              <a:rPr lang="nl-NL" sz="2400" dirty="0">
                <a:solidFill>
                  <a:schemeClr val="accent6"/>
                </a:solidFill>
                <a:latin typeface="Calibri" panose="020F0502020204030204" pitchFamily="34" charset="0"/>
              </a:rPr>
              <a:t> (vertragen/versnellen)</a:t>
            </a:r>
          </a:p>
          <a:p>
            <a:pPr marL="1028700" lvl="1">
              <a:buFont typeface="Arial" panose="020B0604020202020204" pitchFamily="34" charset="0"/>
              <a:buChar char="•"/>
            </a:pPr>
            <a:r>
              <a:rPr lang="nl-NL" sz="2400" dirty="0">
                <a:solidFill>
                  <a:schemeClr val="accent6"/>
                </a:solidFill>
                <a:latin typeface="Calibri" panose="020F0502020204030204" pitchFamily="34" charset="0"/>
              </a:rPr>
              <a:t>d</a:t>
            </a:r>
            <a:r>
              <a:rPr lang="nl-NL" sz="2400" dirty="0" smtClean="0">
                <a:solidFill>
                  <a:schemeClr val="accent6"/>
                </a:solidFill>
                <a:latin typeface="Calibri" panose="020F0502020204030204" pitchFamily="34" charset="0"/>
              </a:rPr>
              <a:t>urven </a:t>
            </a:r>
            <a:r>
              <a:rPr lang="nl-NL" sz="2400" dirty="0">
                <a:solidFill>
                  <a:schemeClr val="accent6"/>
                </a:solidFill>
                <a:latin typeface="Calibri" panose="020F0502020204030204" pitchFamily="34" charset="0"/>
              </a:rPr>
              <a:t>af te wijken van vaststaand curriculum / lesplan </a:t>
            </a:r>
            <a:r>
              <a:rPr lang="nl-NL" sz="1800" dirty="0">
                <a:solidFill>
                  <a:schemeClr val="accent6"/>
                </a:solidFill>
                <a:latin typeface="Calibri" panose="020F0502020204030204" pitchFamily="34" charset="0"/>
              </a:rPr>
              <a:t>(Brookhart, </a:t>
            </a:r>
            <a:r>
              <a:rPr lang="nl-NL" sz="1800" dirty="0" err="1">
                <a:solidFill>
                  <a:schemeClr val="accent6"/>
                </a:solidFill>
                <a:latin typeface="Calibri" panose="020F0502020204030204" pitchFamily="34" charset="0"/>
              </a:rPr>
              <a:t>Moss</a:t>
            </a:r>
            <a:r>
              <a:rPr lang="nl-NL" sz="1800" dirty="0">
                <a:solidFill>
                  <a:schemeClr val="accent6"/>
                </a:solidFill>
                <a:latin typeface="Calibri" panose="020F0502020204030204" pitchFamily="34" charset="0"/>
              </a:rPr>
              <a:t>, &amp; Long, 2010)</a:t>
            </a:r>
          </a:p>
          <a:p>
            <a:endParaRPr lang="en-GB" dirty="0"/>
          </a:p>
          <a:p>
            <a:endParaRPr lang="en-GB" dirty="0"/>
          </a:p>
        </p:txBody>
      </p:sp>
      <p:pic>
        <p:nvPicPr>
          <p:cNvPr id="3074" name="Picture 2" descr="Afbeeldingsresultaat voor durven afwij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813" y="4110380"/>
            <a:ext cx="470535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54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Wat doet de effectieve docent?</a:t>
            </a:r>
            <a:endParaRPr lang="nl-NL" dirty="0">
              <a:solidFill>
                <a:schemeClr val="tx2"/>
              </a:solidFill>
            </a:endParaRPr>
          </a:p>
        </p:txBody>
      </p:sp>
      <p:sp>
        <p:nvSpPr>
          <p:cNvPr id="2" name="Tijdelijke aanduiding voor inhoud 1"/>
          <p:cNvSpPr>
            <a:spLocks noGrp="1"/>
          </p:cNvSpPr>
          <p:nvPr>
            <p:ph idx="1"/>
          </p:nvPr>
        </p:nvSpPr>
        <p:spPr>
          <a:xfrm>
            <a:off x="827584" y="1628800"/>
            <a:ext cx="7408333" cy="4680520"/>
          </a:xfrm>
        </p:spPr>
        <p:txBody>
          <a:bodyPr/>
          <a:lstStyle/>
          <a:p>
            <a:pPr marL="301943" lvl="1" indent="0">
              <a:buNone/>
            </a:pPr>
            <a:endParaRPr lang="nl-NL" sz="1800" dirty="0">
              <a:sym typeface="Wingdings" panose="05000000000000000000" pitchFamily="2" charset="2"/>
            </a:endParaRPr>
          </a:p>
          <a:p>
            <a:endParaRPr lang="nl-NL" sz="2000"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p>
          <a:p>
            <a:endParaRPr lang="nl-NL" dirty="0"/>
          </a:p>
        </p:txBody>
      </p:sp>
      <p:sp>
        <p:nvSpPr>
          <p:cNvPr id="4" name="Tijdelijke aanduiding voor inhoud 1"/>
          <p:cNvSpPr txBox="1">
            <a:spLocks/>
          </p:cNvSpPr>
          <p:nvPr/>
        </p:nvSpPr>
        <p:spPr>
          <a:xfrm>
            <a:off x="872067" y="1772816"/>
            <a:ext cx="7408333" cy="43533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endParaRPr lang="nl-NL" dirty="0">
              <a:solidFill>
                <a:srgbClr val="073E87"/>
              </a:solidFill>
              <a:latin typeface="Calibri" panose="020F0502020204030204" pitchFamily="34" charset="0"/>
            </a:endParaRPr>
          </a:p>
        </p:txBody>
      </p:sp>
      <p:sp>
        <p:nvSpPr>
          <p:cNvPr id="5" name="Tijdelijke aanduiding voor inhoud 1"/>
          <p:cNvSpPr txBox="1">
            <a:spLocks/>
          </p:cNvSpPr>
          <p:nvPr/>
        </p:nvSpPr>
        <p:spPr>
          <a:xfrm>
            <a:off x="179512" y="1988840"/>
            <a:ext cx="8685336" cy="43533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endParaRPr lang="nl-NL" dirty="0">
              <a:solidFill>
                <a:srgbClr val="073E87"/>
              </a:solidFill>
              <a:latin typeface="Calibri" panose="020F0502020204030204" pitchFamily="34"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8427"/>
            <a:ext cx="4767504" cy="670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70" y="1257393"/>
            <a:ext cx="3769110" cy="538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1053" y="6169154"/>
            <a:ext cx="7884864" cy="369332"/>
          </a:xfrm>
          <a:prstGeom prst="rect">
            <a:avLst/>
          </a:prstGeom>
          <a:solidFill>
            <a:srgbClr val="FFFF00"/>
          </a:solidFill>
        </p:spPr>
        <p:txBody>
          <a:bodyPr wrap="square" rtlCol="0">
            <a:spAutoFit/>
          </a:bodyPr>
          <a:lstStyle/>
          <a:p>
            <a:r>
              <a:rPr lang="nl-NL" dirty="0">
                <a:latin typeface="Calibri" panose="020F0502020204030204" pitchFamily="34" charset="0"/>
                <a:hlinkClick r:id="rId5"/>
              </a:rPr>
              <a:t>Posters, kaartspel en eindrapport. </a:t>
            </a:r>
            <a:endParaRPr lang="nl-NL" dirty="0">
              <a:latin typeface="Calibri" panose="020F0502020204030204" pitchFamily="34" charset="0"/>
            </a:endParaRPr>
          </a:p>
        </p:txBody>
      </p:sp>
    </p:spTree>
    <p:extLst>
      <p:ext uri="{BB962C8B-B14F-4D97-AF65-F5344CB8AC3E}">
        <p14:creationId xmlns:p14="http://schemas.microsoft.com/office/powerpoint/2010/main" val="27343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smtClean="0">
                <a:solidFill>
                  <a:schemeClr val="accent6"/>
                </a:solidFill>
              </a:rPr>
              <a:t>Scan jezelf en scan elkaar</a:t>
            </a:r>
            <a:endParaRPr lang="nl-NL" altLang="nl-NL" sz="3500" dirty="0">
              <a:solidFill>
                <a:schemeClr val="accent6"/>
              </a:solidFill>
            </a:endParaRP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592290"/>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smtClean="0">
                <a:ln>
                  <a:noFill/>
                </a:ln>
                <a:solidFill>
                  <a:srgbClr val="000000"/>
                </a:solidFill>
                <a:effectLst/>
                <a:uLnTx/>
                <a:uFillTx/>
                <a:latin typeface="Calibri"/>
                <a:ea typeface="Microsoft YaHei" panose="020B0503020204020204" pitchFamily="34" charset="-122"/>
                <a:cs typeface="+mn-cs"/>
              </a:rPr>
              <a:t> </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5" name="Afbeelding 4" descr="File:Ct-&lt;strong&gt;scan&lt;/strong&gt;.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635" y="1727940"/>
            <a:ext cx="4377209" cy="2939191"/>
          </a:xfrm>
          <a:prstGeom prst="rect">
            <a:avLst/>
          </a:prstGeom>
        </p:spPr>
      </p:pic>
      <p:pic>
        <p:nvPicPr>
          <p:cNvPr id="3" name="Afbeelding 2">
            <a:hlinkClick r:id="rId5"/>
          </p:cNvPr>
          <p:cNvPicPr>
            <a:picLocks noChangeAspect="1"/>
          </p:cNvPicPr>
          <p:nvPr/>
        </p:nvPicPr>
        <p:blipFill>
          <a:blip r:embed="rId6"/>
          <a:stretch>
            <a:fillRect/>
          </a:stretch>
        </p:blipFill>
        <p:spPr>
          <a:xfrm>
            <a:off x="3792467" y="3895595"/>
            <a:ext cx="4773751" cy="2281262"/>
          </a:xfrm>
          <a:prstGeom prst="rect">
            <a:avLst/>
          </a:prstGeom>
        </p:spPr>
      </p:pic>
      <p:sp>
        <p:nvSpPr>
          <p:cNvPr id="4" name="Tekstvak 3"/>
          <p:cNvSpPr txBox="1"/>
          <p:nvPr/>
        </p:nvSpPr>
        <p:spPr>
          <a:xfrm>
            <a:off x="5949863" y="1853852"/>
            <a:ext cx="2292263" cy="923330"/>
          </a:xfrm>
          <a:prstGeom prst="rect">
            <a:avLst/>
          </a:prstGeom>
          <a:noFill/>
        </p:spPr>
        <p:txBody>
          <a:bodyPr wrap="square" rtlCol="0">
            <a:spAutoFit/>
          </a:bodyPr>
          <a:lstStyle/>
          <a:p>
            <a:r>
              <a:rPr lang="en-GB" dirty="0" smtClean="0">
                <a:solidFill>
                  <a:schemeClr val="accent6"/>
                </a:solidFill>
              </a:rPr>
              <a:t>Scan is </a:t>
            </a:r>
            <a:r>
              <a:rPr lang="en-GB" dirty="0" err="1" smtClean="0">
                <a:solidFill>
                  <a:schemeClr val="accent6"/>
                </a:solidFill>
              </a:rPr>
              <a:t>te</a:t>
            </a:r>
            <a:r>
              <a:rPr lang="en-GB" dirty="0" smtClean="0">
                <a:solidFill>
                  <a:schemeClr val="accent6"/>
                </a:solidFill>
              </a:rPr>
              <a:t> </a:t>
            </a:r>
            <a:r>
              <a:rPr lang="en-GB" dirty="0" err="1" smtClean="0">
                <a:solidFill>
                  <a:schemeClr val="accent6"/>
                </a:solidFill>
              </a:rPr>
              <a:t>vinden</a:t>
            </a:r>
            <a:r>
              <a:rPr lang="en-GB" dirty="0" smtClean="0">
                <a:solidFill>
                  <a:schemeClr val="accent6"/>
                </a:solidFill>
              </a:rPr>
              <a:t> in de toolkit </a:t>
            </a:r>
            <a:r>
              <a:rPr lang="en-GB" dirty="0" err="1" smtClean="0">
                <a:solidFill>
                  <a:schemeClr val="accent6"/>
                </a:solidFill>
              </a:rPr>
              <a:t>formatief</a:t>
            </a:r>
            <a:r>
              <a:rPr lang="en-GB" dirty="0" smtClean="0">
                <a:solidFill>
                  <a:schemeClr val="accent6"/>
                </a:solidFill>
              </a:rPr>
              <a:t> </a:t>
            </a:r>
            <a:r>
              <a:rPr lang="en-GB" dirty="0" err="1" smtClean="0">
                <a:solidFill>
                  <a:schemeClr val="accent6"/>
                </a:solidFill>
              </a:rPr>
              <a:t>evalueren</a:t>
            </a:r>
            <a:endParaRPr lang="en-GB" dirty="0">
              <a:solidFill>
                <a:schemeClr val="accent6"/>
              </a:solidFill>
            </a:endParaRPr>
          </a:p>
        </p:txBody>
      </p:sp>
    </p:spTree>
    <p:extLst>
      <p:ext uri="{BB962C8B-B14F-4D97-AF65-F5344CB8AC3E}">
        <p14:creationId xmlns:p14="http://schemas.microsoft.com/office/powerpoint/2010/main" val="20814033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smtClean="0">
                <a:solidFill>
                  <a:schemeClr val="accent6"/>
                </a:solidFill>
                <a:latin typeface="+mn-lt"/>
              </a:rPr>
              <a:t>Opdracht </a:t>
            </a:r>
            <a:endParaRPr lang="nl-NL" altLang="nl-NL" sz="3500" dirty="0">
              <a:solidFill>
                <a:schemeClr val="accent6"/>
              </a:solidFill>
              <a:latin typeface="+mn-lt"/>
            </a:endParaRP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942936"/>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457200" marR="0" lvl="0" indent="-457200" algn="l" defTabSz="449263" rtl="0" eaLnBrk="1" fontAlgn="base" latinLnBrk="0" hangingPunct="0">
              <a:lnSpc>
                <a:spcPct val="93000"/>
              </a:lnSpc>
              <a:spcBef>
                <a:spcPct val="0"/>
              </a:spcBef>
              <a:spcAft>
                <a:spcPct val="0"/>
              </a:spcAft>
              <a:buClr>
                <a:schemeClr val="accent6"/>
              </a:buClr>
              <a:buSzPct val="100000"/>
              <a:buFont typeface="+mj-lt"/>
              <a:buAutoNum type="arabicPeriod"/>
              <a:tabLst/>
              <a:defRPr/>
            </a:pPr>
            <a:r>
              <a:rPr kumimoji="0" lang="nl-NL" sz="2400" b="0" i="0" u="none" strike="noStrike" kern="1200" cap="none" spc="0" normalizeH="0" baseline="0" noProof="0" dirty="0" smtClean="0">
                <a:ln>
                  <a:noFill/>
                </a:ln>
                <a:solidFill>
                  <a:schemeClr val="accent6"/>
                </a:solidFill>
                <a:effectLst/>
                <a:uLnTx/>
                <a:uFillTx/>
                <a:latin typeface="Calibri" panose="020F0502020204030204" pitchFamily="34" charset="0"/>
                <a:ea typeface="Microsoft YaHei" panose="020B0503020204020204" pitchFamily="34" charset="-122"/>
              </a:rPr>
              <a:t>Kies</a:t>
            </a:r>
            <a:r>
              <a:rPr kumimoji="0" lang="nl-NL" sz="2400" b="0" i="0" u="none" strike="noStrike" kern="1200" cap="none" spc="0" normalizeH="0" noProof="0" dirty="0" smtClean="0">
                <a:ln>
                  <a:noFill/>
                </a:ln>
                <a:solidFill>
                  <a:schemeClr val="accent6"/>
                </a:solidFill>
                <a:effectLst/>
                <a:uLnTx/>
                <a:uFillTx/>
                <a:latin typeface="Calibri" panose="020F0502020204030204" pitchFamily="34" charset="0"/>
                <a:ea typeface="Microsoft YaHei" panose="020B0503020204020204" pitchFamily="34" charset="-122"/>
              </a:rPr>
              <a:t> in groepjes van 3 één fase uit</a:t>
            </a:r>
          </a:p>
          <a:p>
            <a:pPr marL="457200" marR="0" lvl="0" indent="-457200" algn="l" defTabSz="449263" rtl="0" eaLnBrk="1" fontAlgn="base" latinLnBrk="0" hangingPunct="0">
              <a:lnSpc>
                <a:spcPct val="93000"/>
              </a:lnSpc>
              <a:spcBef>
                <a:spcPct val="0"/>
              </a:spcBef>
              <a:spcAft>
                <a:spcPct val="0"/>
              </a:spcAft>
              <a:buClr>
                <a:schemeClr val="accent6"/>
              </a:buClr>
              <a:buSzPct val="100000"/>
              <a:buFont typeface="+mj-lt"/>
              <a:buAutoNum type="arabicPeriod"/>
              <a:tabLst/>
              <a:defRPr/>
            </a:pPr>
            <a:r>
              <a:rPr lang="nl-NL" sz="2400" baseline="0" dirty="0" smtClean="0">
                <a:solidFill>
                  <a:schemeClr val="accent6"/>
                </a:solidFill>
                <a:latin typeface="Calibri" panose="020F0502020204030204" pitchFamily="34" charset="0"/>
                <a:ea typeface="Microsoft YaHei" panose="020B0503020204020204" pitchFamily="34" charset="-122"/>
              </a:rPr>
              <a:t>Vul</a:t>
            </a:r>
            <a:r>
              <a:rPr lang="nl-NL" sz="2400" dirty="0" smtClean="0">
                <a:solidFill>
                  <a:schemeClr val="accent6"/>
                </a:solidFill>
                <a:latin typeface="Calibri" panose="020F0502020204030204" pitchFamily="34" charset="0"/>
                <a:ea typeface="Microsoft YaHei" panose="020B0503020204020204" pitchFamily="34" charset="-122"/>
              </a:rPr>
              <a:t> individueel de scan van deze fase in</a:t>
            </a:r>
          </a:p>
          <a:p>
            <a:pPr marL="457200" marR="0" lvl="0" indent="-457200" algn="l" defTabSz="449263" rtl="0" eaLnBrk="1" fontAlgn="base" latinLnBrk="0" hangingPunct="0">
              <a:lnSpc>
                <a:spcPct val="93000"/>
              </a:lnSpc>
              <a:spcBef>
                <a:spcPct val="0"/>
              </a:spcBef>
              <a:spcAft>
                <a:spcPct val="0"/>
              </a:spcAft>
              <a:buClr>
                <a:schemeClr val="accent6"/>
              </a:buClr>
              <a:buSzPct val="100000"/>
              <a:buFont typeface="+mj-lt"/>
              <a:buAutoNum type="arabicPeriod"/>
              <a:tabLst/>
              <a:defRPr/>
            </a:pPr>
            <a:r>
              <a:rPr kumimoji="0" lang="nl-NL" sz="2400" b="0" i="0" u="none" strike="noStrike" kern="1200" cap="none" spc="0" normalizeH="0" baseline="0" noProof="0" dirty="0" smtClean="0">
                <a:ln>
                  <a:noFill/>
                </a:ln>
                <a:solidFill>
                  <a:schemeClr val="accent6"/>
                </a:solidFill>
                <a:effectLst/>
                <a:uLnTx/>
                <a:uFillTx/>
                <a:latin typeface="Calibri" panose="020F0502020204030204" pitchFamily="34" charset="0"/>
                <a:ea typeface="Microsoft YaHei" panose="020B0503020204020204" pitchFamily="34" charset="-122"/>
              </a:rPr>
              <a:t>Wissel</a:t>
            </a:r>
            <a:r>
              <a:rPr kumimoji="0" lang="nl-NL" sz="2400" b="0" i="0" u="none" strike="noStrike" kern="1200" cap="none" spc="0" normalizeH="0" noProof="0" dirty="0" smtClean="0">
                <a:ln>
                  <a:noFill/>
                </a:ln>
                <a:solidFill>
                  <a:schemeClr val="accent6"/>
                </a:solidFill>
                <a:effectLst/>
                <a:uLnTx/>
                <a:uFillTx/>
                <a:latin typeface="Calibri" panose="020F0502020204030204" pitchFamily="34" charset="0"/>
                <a:ea typeface="Microsoft YaHei" panose="020B0503020204020204" pitchFamily="34" charset="-122"/>
              </a:rPr>
              <a:t> uit: </a:t>
            </a:r>
          </a:p>
          <a:p>
            <a:pPr marL="914400" lvl="1" indent="-457200" defTabSz="449263" fontAlgn="base" hangingPunct="0">
              <a:lnSpc>
                <a:spcPct val="93000"/>
              </a:lnSpc>
              <a:spcBef>
                <a:spcPct val="0"/>
              </a:spcBef>
              <a:spcAft>
                <a:spcPct val="0"/>
              </a:spcAft>
              <a:buClr>
                <a:schemeClr val="accent6"/>
              </a:buClr>
              <a:buSzPct val="100000"/>
              <a:buFont typeface="Arial" panose="020B0604020202020204" pitchFamily="34" charset="0"/>
              <a:buChar char="•"/>
              <a:defRPr/>
            </a:pPr>
            <a:r>
              <a:rPr lang="nl-NL" sz="2400" dirty="0">
                <a:solidFill>
                  <a:schemeClr val="accent6"/>
                </a:solidFill>
                <a:latin typeface="Calibri" panose="020F0502020204030204" pitchFamily="34" charset="0"/>
                <a:ea typeface="Microsoft YaHei" panose="020B0503020204020204" pitchFamily="34" charset="-122"/>
              </a:rPr>
              <a:t>W</a:t>
            </a:r>
            <a:r>
              <a:rPr kumimoji="0" lang="nl-NL" sz="2400" b="0" i="0" u="none" strike="noStrike" kern="1200" cap="none" spc="0" normalizeH="0" noProof="0" dirty="0" smtClean="0">
                <a:ln>
                  <a:noFill/>
                </a:ln>
                <a:solidFill>
                  <a:schemeClr val="accent6"/>
                </a:solidFill>
                <a:effectLst/>
                <a:uLnTx/>
                <a:uFillTx/>
                <a:latin typeface="Calibri" panose="020F0502020204030204" pitchFamily="34" charset="0"/>
                <a:ea typeface="Microsoft YaHei" panose="020B0503020204020204" pitchFamily="34" charset="-122"/>
              </a:rPr>
              <a:t>at doe jij goed/minder goed? </a:t>
            </a:r>
          </a:p>
          <a:p>
            <a:pPr marL="914400" lvl="1" indent="-457200" defTabSz="449263" fontAlgn="base" hangingPunct="0">
              <a:lnSpc>
                <a:spcPct val="93000"/>
              </a:lnSpc>
              <a:spcBef>
                <a:spcPct val="0"/>
              </a:spcBef>
              <a:spcAft>
                <a:spcPct val="0"/>
              </a:spcAft>
              <a:buClr>
                <a:schemeClr val="accent6"/>
              </a:buClr>
              <a:buSzPct val="100000"/>
              <a:buFont typeface="Arial" panose="020B0604020202020204" pitchFamily="34" charset="0"/>
              <a:buChar char="•"/>
              <a:defRPr/>
            </a:pPr>
            <a:r>
              <a:rPr lang="nl-NL" sz="2400" baseline="0" dirty="0" smtClean="0">
                <a:solidFill>
                  <a:schemeClr val="accent6"/>
                </a:solidFill>
                <a:latin typeface="Calibri" panose="020F0502020204030204" pitchFamily="34" charset="0"/>
                <a:ea typeface="Microsoft YaHei" panose="020B0503020204020204" pitchFamily="34" charset="-122"/>
              </a:rPr>
              <a:t>Hoe ziet jouw praktijk er dan uit? </a:t>
            </a:r>
          </a:p>
          <a:p>
            <a:pPr marL="914400" lvl="1" indent="-457200" defTabSz="449263" fontAlgn="base" hangingPunct="0">
              <a:lnSpc>
                <a:spcPct val="93000"/>
              </a:lnSpc>
              <a:spcBef>
                <a:spcPct val="0"/>
              </a:spcBef>
              <a:spcAft>
                <a:spcPct val="0"/>
              </a:spcAft>
              <a:buClr>
                <a:schemeClr val="accent6"/>
              </a:buClr>
              <a:buSzPct val="100000"/>
              <a:buFont typeface="Arial" panose="020B0604020202020204" pitchFamily="34" charset="0"/>
              <a:buChar char="•"/>
              <a:defRPr/>
            </a:pPr>
            <a:r>
              <a:rPr lang="nl-NL" sz="2400" dirty="0">
                <a:solidFill>
                  <a:schemeClr val="accent6"/>
                </a:solidFill>
                <a:latin typeface="Calibri" panose="020F0502020204030204" pitchFamily="34" charset="0"/>
                <a:ea typeface="Microsoft YaHei" panose="020B0503020204020204" pitchFamily="34" charset="-122"/>
              </a:rPr>
              <a:t>Wat wil jij leren</a:t>
            </a:r>
            <a:r>
              <a:rPr lang="nl-NL" sz="2400" dirty="0" smtClean="0">
                <a:solidFill>
                  <a:schemeClr val="accent6"/>
                </a:solidFill>
                <a:latin typeface="Calibri" panose="020F0502020204030204" pitchFamily="34" charset="0"/>
                <a:ea typeface="Microsoft YaHei" panose="020B0503020204020204" pitchFamily="34" charset="-122"/>
              </a:rPr>
              <a:t>?</a:t>
            </a:r>
            <a:endParaRPr lang="nl-NL" sz="2400" baseline="0" dirty="0" smtClean="0">
              <a:solidFill>
                <a:schemeClr val="accent6"/>
              </a:solidFill>
              <a:latin typeface="Calibri" panose="020F0502020204030204" pitchFamily="34" charset="0"/>
              <a:ea typeface="Microsoft YaHei" panose="020B0503020204020204" pitchFamily="34" charset="-122"/>
            </a:endParaRPr>
          </a:p>
          <a:p>
            <a:pPr marL="914400" lvl="1" indent="-457200" defTabSz="449263" fontAlgn="base" hangingPunct="0">
              <a:lnSpc>
                <a:spcPct val="93000"/>
              </a:lnSpc>
              <a:spcBef>
                <a:spcPct val="0"/>
              </a:spcBef>
              <a:spcAft>
                <a:spcPct val="0"/>
              </a:spcAft>
              <a:buClr>
                <a:schemeClr val="accent6"/>
              </a:buClr>
              <a:buSzPct val="100000"/>
              <a:buFont typeface="Arial" panose="020B0604020202020204" pitchFamily="34" charset="0"/>
              <a:buChar char="•"/>
              <a:defRPr/>
            </a:pPr>
            <a:r>
              <a:rPr lang="nl-NL" sz="2400" dirty="0" smtClean="0">
                <a:solidFill>
                  <a:schemeClr val="accent6"/>
                </a:solidFill>
                <a:latin typeface="Calibri" panose="020F0502020204030204" pitchFamily="34" charset="0"/>
                <a:ea typeface="Microsoft YaHei" panose="020B0503020204020204" pitchFamily="34" charset="-122"/>
              </a:rPr>
              <a:t>Geef elkaar </a:t>
            </a:r>
            <a:r>
              <a:rPr lang="nl-NL" sz="2400" dirty="0" err="1" smtClean="0">
                <a:solidFill>
                  <a:schemeClr val="accent6"/>
                </a:solidFill>
                <a:latin typeface="Calibri" panose="020F0502020204030204" pitchFamily="34" charset="0"/>
                <a:ea typeface="Microsoft YaHei" panose="020B0503020204020204" pitchFamily="34" charset="-122"/>
              </a:rPr>
              <a:t>miminaal</a:t>
            </a:r>
            <a:r>
              <a:rPr lang="nl-NL" sz="2400" dirty="0" smtClean="0">
                <a:solidFill>
                  <a:schemeClr val="accent6"/>
                </a:solidFill>
                <a:latin typeface="Calibri" panose="020F0502020204030204" pitchFamily="34" charset="0"/>
                <a:ea typeface="Microsoft YaHei" panose="020B0503020204020204" pitchFamily="34" charset="-122"/>
              </a:rPr>
              <a:t> 1 concrete tip aan elkaar</a:t>
            </a:r>
          </a:p>
          <a:p>
            <a:pPr marL="457200" marR="0" lvl="0" indent="-457200" algn="l" defTabSz="449263" rtl="0" eaLnBrk="1" fontAlgn="base" latinLnBrk="0" hangingPunct="0">
              <a:lnSpc>
                <a:spcPct val="93000"/>
              </a:lnSpc>
              <a:spcBef>
                <a:spcPct val="0"/>
              </a:spcBef>
              <a:spcAft>
                <a:spcPct val="0"/>
              </a:spcAft>
              <a:buClr>
                <a:schemeClr val="accent6"/>
              </a:buClr>
              <a:buSzPct val="100000"/>
              <a:buFont typeface="+mj-lt"/>
              <a:buAutoNum type="arabicPeriod"/>
              <a:tabLst/>
              <a:defRPr/>
            </a:pPr>
            <a:endParaRPr lang="nl-NL" sz="2400" baseline="0" dirty="0">
              <a:solidFill>
                <a:schemeClr val="accent6"/>
              </a:solidFill>
              <a:latin typeface="Calibri" panose="020F0502020204030204" pitchFamily="34" charset="0"/>
              <a:ea typeface="Microsoft YaHei" panose="020B0503020204020204" pitchFamily="34" charset="-122"/>
            </a:endParaRPr>
          </a:p>
          <a:p>
            <a:pPr marL="457200" marR="0" lvl="0" indent="-457200" algn="l" defTabSz="449263" rtl="0" eaLnBrk="1" fontAlgn="base" latinLnBrk="0" hangingPunct="0">
              <a:lnSpc>
                <a:spcPct val="93000"/>
              </a:lnSpc>
              <a:spcBef>
                <a:spcPct val="0"/>
              </a:spcBef>
              <a:spcAft>
                <a:spcPct val="0"/>
              </a:spcAft>
              <a:buClr>
                <a:schemeClr val="accent6"/>
              </a:buClr>
              <a:buSzPct val="100000"/>
              <a:buFont typeface="+mj-lt"/>
              <a:buAutoNum type="arabicPeriod"/>
              <a:tabLst/>
              <a:defRPr/>
            </a:pPr>
            <a:r>
              <a:rPr lang="nl-NL" sz="2400" dirty="0" smtClean="0">
                <a:solidFill>
                  <a:schemeClr val="accent6"/>
                </a:solidFill>
                <a:latin typeface="Calibri" panose="020F0502020204030204" pitchFamily="34" charset="0"/>
                <a:ea typeface="Microsoft YaHei" panose="020B0503020204020204" pitchFamily="34" charset="-122"/>
              </a:rPr>
              <a:t>Ga eventueel naar een volgende fase</a:t>
            </a:r>
            <a:endParaRPr lang="nl-NL" sz="2400" baseline="0" dirty="0" smtClean="0">
              <a:solidFill>
                <a:schemeClr val="accent6"/>
              </a:solidFill>
              <a:latin typeface="Calibri" panose="020F0502020204030204" pitchFamily="34" charset="0"/>
              <a:ea typeface="Microsoft YaHei" panose="020B0503020204020204" pitchFamily="34" charset="-122"/>
            </a:endParaRPr>
          </a:p>
          <a:p>
            <a:pPr marL="457200" marR="0" lvl="0" indent="-457200" algn="l" defTabSz="449263" rtl="0" eaLnBrk="1" fontAlgn="base" latinLnBrk="0" hangingPunct="0">
              <a:lnSpc>
                <a:spcPct val="93000"/>
              </a:lnSpc>
              <a:spcBef>
                <a:spcPct val="0"/>
              </a:spcBef>
              <a:spcAft>
                <a:spcPct val="0"/>
              </a:spcAft>
              <a:buClr>
                <a:schemeClr val="accent6"/>
              </a:buClr>
              <a:buSzPct val="100000"/>
              <a:buFont typeface="+mj-lt"/>
              <a:buAutoNum type="arabicPeriod"/>
              <a:tabLst/>
              <a:defRPr/>
            </a:pPr>
            <a:endParaRPr kumimoji="0" lang="nl-NL" sz="2400" b="0" i="0" u="none" strike="noStrike" kern="1200" cap="none" spc="0" normalizeH="0" baseline="0" noProof="0" dirty="0">
              <a:ln>
                <a:noFill/>
              </a:ln>
              <a:solidFill>
                <a:schemeClr val="accent6"/>
              </a:solidFill>
              <a:effectLst/>
              <a:uLnTx/>
              <a:uFillTx/>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418218618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dirty="0" smtClean="0">
              <a:solidFill>
                <a:schemeClr val="accent6"/>
              </a:solidFill>
            </a:endParaRPr>
          </a:p>
          <a:p>
            <a:endParaRPr lang="en-GB" dirty="0" smtClean="0">
              <a:solidFill>
                <a:schemeClr val="accent6"/>
              </a:solidFill>
            </a:endParaRPr>
          </a:p>
          <a:p>
            <a:endParaRPr lang="en-GB" dirty="0">
              <a:solidFill>
                <a:schemeClr val="accent6"/>
              </a:solidFill>
            </a:endParaRPr>
          </a:p>
          <a:p>
            <a:r>
              <a:rPr lang="en-GB" dirty="0" smtClean="0">
                <a:solidFill>
                  <a:schemeClr val="accent6"/>
                </a:solidFill>
              </a:rPr>
              <a:t>Hoe </a:t>
            </a:r>
            <a:r>
              <a:rPr lang="en-GB" dirty="0" err="1" smtClean="0">
                <a:solidFill>
                  <a:schemeClr val="accent6"/>
                </a:solidFill>
              </a:rPr>
              <a:t>vind</a:t>
            </a:r>
            <a:r>
              <a:rPr lang="en-GB" dirty="0" smtClean="0">
                <a:solidFill>
                  <a:schemeClr val="accent6"/>
                </a:solidFill>
              </a:rPr>
              <a:t> </a:t>
            </a:r>
            <a:r>
              <a:rPr lang="en-GB" dirty="0" err="1" smtClean="0">
                <a:solidFill>
                  <a:schemeClr val="accent6"/>
                </a:solidFill>
              </a:rPr>
              <a:t>jij</a:t>
            </a:r>
            <a:r>
              <a:rPr lang="en-GB" dirty="0" smtClean="0">
                <a:solidFill>
                  <a:schemeClr val="accent6"/>
                </a:solidFill>
              </a:rPr>
              <a:t> nu </a:t>
            </a:r>
            <a:r>
              <a:rPr lang="en-GB" dirty="0" err="1" smtClean="0">
                <a:solidFill>
                  <a:schemeClr val="accent6"/>
                </a:solidFill>
              </a:rPr>
              <a:t>dat</a:t>
            </a:r>
            <a:r>
              <a:rPr lang="en-GB" dirty="0" smtClean="0">
                <a:solidFill>
                  <a:schemeClr val="accent6"/>
                </a:solidFill>
              </a:rPr>
              <a:t> je </a:t>
            </a:r>
            <a:r>
              <a:rPr lang="en-GB" dirty="0" err="1" smtClean="0">
                <a:solidFill>
                  <a:schemeClr val="accent6"/>
                </a:solidFill>
              </a:rPr>
              <a:t>werkt</a:t>
            </a:r>
            <a:r>
              <a:rPr lang="en-GB" dirty="0" smtClean="0">
                <a:solidFill>
                  <a:schemeClr val="accent6"/>
                </a:solidFill>
              </a:rPr>
              <a:t> </a:t>
            </a:r>
            <a:r>
              <a:rPr lang="en-GB" dirty="0" err="1" smtClean="0">
                <a:solidFill>
                  <a:schemeClr val="accent6"/>
                </a:solidFill>
              </a:rPr>
              <a:t>aan</a:t>
            </a:r>
            <a:r>
              <a:rPr lang="en-GB" dirty="0" smtClean="0">
                <a:solidFill>
                  <a:schemeClr val="accent6"/>
                </a:solidFill>
              </a:rPr>
              <a:t> FE in </a:t>
            </a:r>
            <a:r>
              <a:rPr lang="en-GB" dirty="0" err="1" smtClean="0">
                <a:solidFill>
                  <a:schemeClr val="accent6"/>
                </a:solidFill>
              </a:rPr>
              <a:t>jouw</a:t>
            </a:r>
            <a:r>
              <a:rPr lang="en-GB" dirty="0" smtClean="0">
                <a:solidFill>
                  <a:schemeClr val="accent6"/>
                </a:solidFill>
              </a:rPr>
              <a:t> lessen?</a:t>
            </a:r>
          </a:p>
          <a:p>
            <a:endParaRPr lang="en-GB" dirty="0">
              <a:solidFill>
                <a:schemeClr val="accent6"/>
              </a:solidFill>
            </a:endParaRPr>
          </a:p>
          <a:p>
            <a:r>
              <a:rPr lang="en-GB" dirty="0" smtClean="0">
                <a:solidFill>
                  <a:schemeClr val="accent6"/>
                </a:solidFill>
              </a:rPr>
              <a:t>Kun </a:t>
            </a:r>
            <a:r>
              <a:rPr lang="en-GB" dirty="0" err="1" smtClean="0">
                <a:solidFill>
                  <a:schemeClr val="accent6"/>
                </a:solidFill>
              </a:rPr>
              <a:t>jij</a:t>
            </a:r>
            <a:r>
              <a:rPr lang="en-GB" dirty="0" smtClean="0">
                <a:solidFill>
                  <a:schemeClr val="accent6"/>
                </a:solidFill>
              </a:rPr>
              <a:t> </a:t>
            </a:r>
            <a:r>
              <a:rPr lang="en-GB" dirty="0" err="1" smtClean="0">
                <a:solidFill>
                  <a:schemeClr val="accent6"/>
                </a:solidFill>
              </a:rPr>
              <a:t>een</a:t>
            </a:r>
            <a:r>
              <a:rPr lang="en-GB" dirty="0" smtClean="0">
                <a:solidFill>
                  <a:schemeClr val="accent6"/>
                </a:solidFill>
              </a:rPr>
              <a:t> </a:t>
            </a:r>
            <a:r>
              <a:rPr lang="en-GB" dirty="0" err="1" smtClean="0">
                <a:solidFill>
                  <a:schemeClr val="accent6"/>
                </a:solidFill>
              </a:rPr>
              <a:t>kritische</a:t>
            </a:r>
            <a:r>
              <a:rPr lang="en-GB" dirty="0" smtClean="0">
                <a:solidFill>
                  <a:schemeClr val="accent6"/>
                </a:solidFill>
              </a:rPr>
              <a:t> partner </a:t>
            </a:r>
            <a:r>
              <a:rPr lang="en-GB" dirty="0" err="1" smtClean="0">
                <a:solidFill>
                  <a:schemeClr val="accent6"/>
                </a:solidFill>
              </a:rPr>
              <a:t>voor</a:t>
            </a:r>
            <a:r>
              <a:rPr lang="en-GB" dirty="0" smtClean="0">
                <a:solidFill>
                  <a:schemeClr val="accent6"/>
                </a:solidFill>
              </a:rPr>
              <a:t> </a:t>
            </a:r>
            <a:r>
              <a:rPr lang="en-GB" dirty="0" err="1" smtClean="0">
                <a:solidFill>
                  <a:schemeClr val="accent6"/>
                </a:solidFill>
              </a:rPr>
              <a:t>collega’s</a:t>
            </a:r>
            <a:r>
              <a:rPr lang="en-GB" dirty="0" smtClean="0">
                <a:solidFill>
                  <a:schemeClr val="accent6"/>
                </a:solidFill>
              </a:rPr>
              <a:t> </a:t>
            </a:r>
            <a:r>
              <a:rPr lang="en-GB" dirty="0" err="1" smtClean="0">
                <a:solidFill>
                  <a:schemeClr val="accent6"/>
                </a:solidFill>
              </a:rPr>
              <a:t>zijn</a:t>
            </a:r>
            <a:r>
              <a:rPr lang="en-GB" dirty="0" smtClean="0">
                <a:solidFill>
                  <a:schemeClr val="accent6"/>
                </a:solidFill>
              </a:rPr>
              <a:t>? </a:t>
            </a:r>
          </a:p>
          <a:p>
            <a:endParaRPr lang="en-GB" dirty="0"/>
          </a:p>
          <a:p>
            <a:pPr algn="ctr"/>
            <a:r>
              <a:rPr lang="en-GB" dirty="0" smtClean="0">
                <a:solidFill>
                  <a:schemeClr val="accent6"/>
                </a:solidFill>
              </a:rPr>
              <a:t>Menti.com</a:t>
            </a:r>
          </a:p>
          <a:p>
            <a:pPr algn="ctr"/>
            <a:r>
              <a:rPr lang="en-GB" dirty="0" smtClean="0">
                <a:solidFill>
                  <a:schemeClr val="accent6"/>
                </a:solidFill>
              </a:rPr>
              <a:t>97 25 16</a:t>
            </a:r>
          </a:p>
          <a:p>
            <a:pPr algn="ctr"/>
            <a:endParaRPr lang="en-GB" dirty="0">
              <a:solidFill>
                <a:schemeClr val="accent6"/>
              </a:solidFill>
            </a:endParaRPr>
          </a:p>
        </p:txBody>
      </p:sp>
      <p:pic>
        <p:nvPicPr>
          <p:cNvPr id="102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7" y="365125"/>
            <a:ext cx="242887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3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9600" y="1690688"/>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dirty="0" smtClean="0">
              <a:solidFill>
                <a:srgbClr val="000000"/>
              </a:solidFill>
              <a:latin typeface="Calibri"/>
              <a:ea typeface="Microsoft YaHei" panose="020B0503020204020204" pitchFamily="34" charset="-122"/>
            </a:endParaRP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3200" i="1" dirty="0" smtClean="0">
                <a:solidFill>
                  <a:schemeClr val="accent6"/>
                </a:solidFill>
                <a:latin typeface="Calibri"/>
                <a:ea typeface="Microsoft YaHei" panose="020B0503020204020204" pitchFamily="34" charset="-122"/>
              </a:rPr>
              <a:t>Ga naar menti.com</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endParaRPr lang="nl-NL" sz="3200" i="1" dirty="0">
              <a:solidFill>
                <a:schemeClr val="accent6"/>
              </a:solidFill>
              <a:latin typeface="Calibri"/>
              <a:ea typeface="Microsoft YaHei" panose="020B0503020204020204" pitchFamily="34" charset="-122"/>
            </a:endParaRP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3200" i="1" dirty="0" smtClean="0">
                <a:solidFill>
                  <a:schemeClr val="accent6"/>
                </a:solidFill>
                <a:latin typeface="Calibri"/>
                <a:ea typeface="Microsoft YaHei" panose="020B0503020204020204" pitchFamily="34" charset="-122"/>
              </a:rPr>
              <a:t>26 68 4</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 name="Afgeronde rechthoek 1"/>
          <p:cNvSpPr/>
          <p:nvPr/>
        </p:nvSpPr>
        <p:spPr bwMode="auto">
          <a:xfrm>
            <a:off x="604345" y="4233798"/>
            <a:ext cx="7499995" cy="1002082"/>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We </a:t>
            </a:r>
            <a:r>
              <a:rPr kumimoji="0" lang="en-GB" sz="2400" b="0" u="none" strike="noStrike" cap="none" normalizeH="0" baseline="0" dirty="0" err="1" smtClean="0">
                <a:ln>
                  <a:noFill/>
                </a:ln>
                <a:solidFill>
                  <a:schemeClr val="bg1"/>
                </a:solidFill>
                <a:effectLst/>
                <a:latin typeface="Arial" panose="020B0604020202020204" pitchFamily="34" charset="0"/>
                <a:ea typeface="Microsoft YaHei" panose="020B0503020204020204" pitchFamily="34" charset="-122"/>
              </a:rPr>
              <a:t>gaan</a:t>
            </a:r>
            <a:r>
              <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 </a:t>
            </a:r>
            <a:r>
              <a:rPr kumimoji="0" lang="en-GB" sz="2400" b="0" u="none" strike="noStrike" cap="none" normalizeH="0" baseline="0" dirty="0" err="1" smtClean="0">
                <a:ln>
                  <a:noFill/>
                </a:ln>
                <a:solidFill>
                  <a:schemeClr val="bg1"/>
                </a:solidFill>
                <a:effectLst/>
                <a:latin typeface="Arial" panose="020B0604020202020204" pitchFamily="34" charset="0"/>
                <a:ea typeface="Microsoft YaHei" panose="020B0503020204020204" pitchFamily="34" charset="-122"/>
              </a:rPr>
              <a:t>ontdekken</a:t>
            </a:r>
            <a:r>
              <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 of </a:t>
            </a:r>
            <a:r>
              <a:rPr kumimoji="0" lang="en-GB" sz="2400" b="0" u="none" strike="noStrike" cap="none" normalizeH="0" baseline="0" dirty="0" err="1" smtClean="0">
                <a:ln>
                  <a:noFill/>
                </a:ln>
                <a:solidFill>
                  <a:schemeClr val="bg1"/>
                </a:solidFill>
                <a:effectLst/>
                <a:latin typeface="Arial" panose="020B0604020202020204" pitchFamily="34" charset="0"/>
                <a:ea typeface="Microsoft YaHei" panose="020B0503020204020204" pitchFamily="34" charset="-122"/>
              </a:rPr>
              <a:t>jouw</a:t>
            </a:r>
            <a:r>
              <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 </a:t>
            </a:r>
            <a:r>
              <a:rPr kumimoji="0" lang="en-GB" sz="2400" b="0" u="none" strike="noStrike" cap="none" normalizeH="0" baseline="0" dirty="0" err="1" smtClean="0">
                <a:ln>
                  <a:noFill/>
                </a:ln>
                <a:solidFill>
                  <a:schemeClr val="bg1"/>
                </a:solidFill>
                <a:effectLst/>
                <a:latin typeface="Arial" panose="020B0604020202020204" pitchFamily="34" charset="0"/>
                <a:ea typeface="Microsoft YaHei" panose="020B0503020204020204" pitchFamily="34" charset="-122"/>
              </a:rPr>
              <a:t>eigen</a:t>
            </a:r>
            <a:r>
              <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 </a:t>
            </a:r>
            <a:r>
              <a:rPr kumimoji="0" lang="en-GB" sz="2400" b="0" u="none" strike="noStrike" cap="none" normalizeH="0" baseline="0" dirty="0" err="1" smtClean="0">
                <a:ln>
                  <a:noFill/>
                </a:ln>
                <a:solidFill>
                  <a:schemeClr val="bg1"/>
                </a:solidFill>
                <a:effectLst/>
                <a:latin typeface="Arial" panose="020B0604020202020204" pitchFamily="34" charset="0"/>
                <a:ea typeface="Microsoft YaHei" panose="020B0503020204020204" pitchFamily="34" charset="-122"/>
              </a:rPr>
              <a:t>inschatting</a:t>
            </a:r>
            <a:r>
              <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 </a:t>
            </a:r>
            <a:r>
              <a:rPr kumimoji="0" lang="en-GB" sz="2400" b="0" u="none" strike="noStrike" cap="none" normalizeH="0" baseline="0" dirty="0" err="1" smtClean="0">
                <a:ln>
                  <a:noFill/>
                </a:ln>
                <a:solidFill>
                  <a:schemeClr val="bg1"/>
                </a:solidFill>
                <a:effectLst/>
                <a:latin typeface="Arial" panose="020B0604020202020204" pitchFamily="34" charset="0"/>
                <a:ea typeface="Microsoft YaHei" panose="020B0503020204020204" pitchFamily="34" charset="-122"/>
              </a:rPr>
              <a:t>een</a:t>
            </a:r>
            <a:r>
              <a:rPr kumimoji="0" lang="en-GB" sz="2400" b="0" u="none" strike="noStrike" cap="none" normalizeH="0" dirty="0" smtClean="0">
                <a:ln>
                  <a:noFill/>
                </a:ln>
                <a:solidFill>
                  <a:schemeClr val="bg1"/>
                </a:solidFill>
                <a:effectLst/>
                <a:latin typeface="Arial" panose="020B0604020202020204" pitchFamily="34" charset="0"/>
                <a:ea typeface="Microsoft YaHei" panose="020B0503020204020204" pitchFamily="34" charset="-122"/>
              </a:rPr>
              <a:t> </a:t>
            </a:r>
            <a:r>
              <a:rPr kumimoji="0" lang="en-GB" sz="2400" b="0" u="none" strike="noStrike" cap="none" normalizeH="0" dirty="0" err="1" smtClean="0">
                <a:ln>
                  <a:noFill/>
                </a:ln>
                <a:solidFill>
                  <a:schemeClr val="bg1"/>
                </a:solidFill>
                <a:effectLst/>
                <a:latin typeface="Arial" panose="020B0604020202020204" pitchFamily="34" charset="0"/>
                <a:ea typeface="Microsoft YaHei" panose="020B0503020204020204" pitchFamily="34" charset="-122"/>
              </a:rPr>
              <a:t>beetje</a:t>
            </a:r>
            <a:r>
              <a:rPr kumimoji="0" lang="en-GB" sz="2400" b="0" u="none" strike="noStrike" cap="none" normalizeH="0" dirty="0" smtClean="0">
                <a:ln>
                  <a:noFill/>
                </a:ln>
                <a:solidFill>
                  <a:schemeClr val="bg1"/>
                </a:solidFill>
                <a:effectLst/>
                <a:latin typeface="Arial" panose="020B0604020202020204" pitchFamily="34" charset="0"/>
                <a:ea typeface="Microsoft YaHei" panose="020B0503020204020204" pitchFamily="34" charset="-122"/>
              </a:rPr>
              <a:t> </a:t>
            </a:r>
            <a:r>
              <a:rPr kumimoji="0" lang="en-GB" sz="2400" b="0" u="none" strike="noStrike" cap="none" normalizeH="0" dirty="0" err="1" smtClean="0">
                <a:ln>
                  <a:noFill/>
                </a:ln>
                <a:solidFill>
                  <a:schemeClr val="bg1"/>
                </a:solidFill>
                <a:effectLst/>
                <a:latin typeface="Arial" panose="020B0604020202020204" pitchFamily="34" charset="0"/>
                <a:ea typeface="Microsoft YaHei" panose="020B0503020204020204" pitchFamily="34" charset="-122"/>
              </a:rPr>
              <a:t>klopt</a:t>
            </a:r>
            <a:r>
              <a:rPr kumimoji="0" lang="en-GB" sz="2400" b="0" u="none" strike="noStrike" cap="none" normalizeH="0" dirty="0" smtClean="0">
                <a:ln>
                  <a:noFill/>
                </a:ln>
                <a:solidFill>
                  <a:schemeClr val="bg1"/>
                </a:solidFill>
                <a:effectLst/>
                <a:latin typeface="Arial" panose="020B0604020202020204" pitchFamily="34" charset="0"/>
                <a:ea typeface="Microsoft YaHei" panose="020B0503020204020204" pitchFamily="34" charset="-122"/>
              </a:rPr>
              <a:t> ......</a:t>
            </a:r>
            <a:endParaRPr kumimoji="0" lang="en-GB" sz="2400" b="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endParaRPr>
          </a:p>
        </p:txBody>
      </p:sp>
      <p:pic>
        <p:nvPicPr>
          <p:cNvPr id="5" name="Picture 2" descr="Afbeeldingsresultaat voor leerdoe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45" y="540908"/>
            <a:ext cx="25622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669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824603" y="1254472"/>
            <a:ext cx="2537260" cy="3204793"/>
          </a:xfrm>
        </p:spPr>
        <p:txBody>
          <a:bodyPr/>
          <a:lstStyle/>
          <a:p>
            <a:pPr marL="0" indent="0" algn="ctr">
              <a:buNone/>
            </a:pPr>
            <a:r>
              <a:rPr lang="en-GB" dirty="0"/>
              <a:t/>
            </a:r>
            <a:br>
              <a:rPr lang="en-GB" dirty="0"/>
            </a:br>
            <a:r>
              <a:rPr lang="en-GB" dirty="0" smtClean="0"/>
              <a:t/>
            </a:r>
            <a:br>
              <a:rPr lang="en-GB" dirty="0" smtClean="0"/>
            </a:br>
            <a:r>
              <a:rPr lang="en-GB" dirty="0"/>
              <a:t/>
            </a:r>
            <a:br>
              <a:rPr lang="en-GB" dirty="0"/>
            </a:br>
            <a:endParaRPr lang="en-GB" dirty="0"/>
          </a:p>
        </p:txBody>
      </p:sp>
      <p:pic>
        <p:nvPicPr>
          <p:cNvPr id="5" name="Picture 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26" y="1883695"/>
            <a:ext cx="3769110" cy="538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hlinkClick r:id="rId6"/>
          </p:cNvPr>
          <p:cNvPicPr>
            <a:picLocks noChangeAspect="1"/>
          </p:cNvPicPr>
          <p:nvPr/>
        </p:nvPicPr>
        <p:blipFill>
          <a:blip r:embed="rId7"/>
          <a:stretch>
            <a:fillRect/>
          </a:stretch>
        </p:blipFill>
        <p:spPr>
          <a:xfrm>
            <a:off x="4256282" y="3869158"/>
            <a:ext cx="4568174" cy="2779799"/>
          </a:xfrm>
          <a:prstGeom prst="rect">
            <a:avLst/>
          </a:prstGeom>
        </p:spPr>
      </p:pic>
      <p:pic>
        <p:nvPicPr>
          <p:cNvPr id="4" name="Afbeelding 3">
            <a:hlinkClick r:id="rId8"/>
          </p:cNvPr>
          <p:cNvPicPr>
            <a:picLocks noChangeAspect="1"/>
          </p:cNvPicPr>
          <p:nvPr/>
        </p:nvPicPr>
        <p:blipFill>
          <a:blip r:embed="rId9"/>
          <a:stretch>
            <a:fillRect/>
          </a:stretch>
        </p:blipFill>
        <p:spPr>
          <a:xfrm>
            <a:off x="1979201" y="326776"/>
            <a:ext cx="5303672" cy="2705380"/>
          </a:xfrm>
          <a:prstGeom prst="rect">
            <a:avLst/>
          </a:prstGeom>
        </p:spPr>
      </p:pic>
    </p:spTree>
    <p:extLst>
      <p:ext uri="{BB962C8B-B14F-4D97-AF65-F5344CB8AC3E}">
        <p14:creationId xmlns:p14="http://schemas.microsoft.com/office/powerpoint/2010/main" val="63666976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250520" y="1854318"/>
            <a:ext cx="8693063" cy="173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smtClean="0">
              <a:solidFill>
                <a:schemeClr val="accent6"/>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smtClean="0">
                <a:solidFill>
                  <a:schemeClr val="accent6"/>
                </a:solidFill>
                <a:latin typeface="Calibri"/>
                <a:ea typeface="Microsoft YaHei" panose="020B0503020204020204" pitchFamily="34" charset="-122"/>
              </a:rPr>
              <a:t>Na </a:t>
            </a:r>
            <a:r>
              <a:rPr lang="nl-NL" sz="2400" dirty="0">
                <a:solidFill>
                  <a:schemeClr val="accent6"/>
                </a:solidFill>
                <a:latin typeface="Calibri"/>
                <a:ea typeface="Microsoft YaHei" panose="020B0503020204020204" pitchFamily="34" charset="-122"/>
              </a:rPr>
              <a:t>deze workshop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baseline="0" dirty="0">
              <a:solidFill>
                <a:schemeClr val="accent6"/>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chemeClr val="accent6"/>
                </a:solidFill>
                <a:latin typeface="Calibri"/>
                <a:ea typeface="Microsoft YaHei" panose="020B0503020204020204" pitchFamily="34" charset="-122"/>
              </a:rPr>
              <a:t>… kun je vertellen </a:t>
            </a:r>
            <a:r>
              <a:rPr lang="nl-NL" sz="2400" dirty="0" smtClean="0">
                <a:solidFill>
                  <a:schemeClr val="accent6"/>
                </a:solidFill>
                <a:latin typeface="Calibri"/>
                <a:ea typeface="Microsoft YaHei" panose="020B0503020204020204" pitchFamily="34" charset="-122"/>
              </a:rPr>
              <a:t>welk docentgedrag hoort bij de fasen van de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chemeClr val="accent6"/>
                </a:solidFill>
                <a:latin typeface="Calibri"/>
                <a:ea typeface="Microsoft YaHei" panose="020B0503020204020204" pitchFamily="34" charset="-122"/>
              </a:rPr>
              <a:t>	</a:t>
            </a:r>
            <a:r>
              <a:rPr lang="nl-NL" sz="2400" dirty="0" smtClean="0">
                <a:solidFill>
                  <a:schemeClr val="accent6"/>
                </a:solidFill>
                <a:latin typeface="Calibri"/>
                <a:ea typeface="Microsoft YaHei" panose="020B0503020204020204" pitchFamily="34" charset="-122"/>
              </a:rPr>
              <a:t>FE-cyclus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smtClean="0">
              <a:solidFill>
                <a:schemeClr val="accent6"/>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baseline="0" dirty="0" smtClean="0">
                <a:solidFill>
                  <a:schemeClr val="accent6"/>
                </a:solidFill>
                <a:latin typeface="Calibri"/>
                <a:ea typeface="Microsoft YaHei" panose="020B0503020204020204" pitchFamily="34" charset="-122"/>
              </a:rPr>
              <a:t>… heb je ontdekt hoe</a:t>
            </a:r>
            <a:r>
              <a:rPr lang="nl-NL" sz="2400" dirty="0" smtClean="0">
                <a:solidFill>
                  <a:schemeClr val="accent6"/>
                </a:solidFill>
                <a:latin typeface="Calibri"/>
                <a:ea typeface="Microsoft YaHei" panose="020B0503020204020204" pitchFamily="34" charset="-122"/>
              </a:rPr>
              <a:t> jij in jouw lessen werkt aan FE-cyclus fasen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smtClean="0">
              <a:solidFill>
                <a:schemeClr val="accent6"/>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smtClean="0">
                <a:solidFill>
                  <a:schemeClr val="accent6"/>
                </a:solidFill>
                <a:latin typeface="Calibri"/>
                <a:ea typeface="Microsoft YaHei" panose="020B0503020204020204" pitchFamily="34" charset="-122"/>
              </a:rPr>
              <a:t>... </a:t>
            </a:r>
            <a:r>
              <a:rPr lang="nl-NL" sz="2400" dirty="0">
                <a:solidFill>
                  <a:schemeClr val="accent6"/>
                </a:solidFill>
                <a:latin typeface="Calibri"/>
                <a:ea typeface="Microsoft YaHei" panose="020B0503020204020204" pitchFamily="34" charset="-122"/>
              </a:rPr>
              <a:t>h</a:t>
            </a:r>
            <a:r>
              <a:rPr lang="nl-NL" sz="2400" dirty="0" smtClean="0">
                <a:solidFill>
                  <a:schemeClr val="accent6"/>
                </a:solidFill>
                <a:latin typeface="Calibri"/>
                <a:ea typeface="Microsoft YaHei" panose="020B0503020204020204" pitchFamily="34" charset="-122"/>
              </a:rPr>
              <a:t>eb je minimaal 1 concrete actie benoemd om je eigen FE-praktijk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chemeClr val="accent6"/>
                </a:solidFill>
                <a:latin typeface="Calibri"/>
                <a:ea typeface="Microsoft YaHei" panose="020B0503020204020204" pitchFamily="34" charset="-122"/>
              </a:rPr>
              <a:t>	</a:t>
            </a:r>
            <a:r>
              <a:rPr lang="nl-NL" sz="2400" dirty="0" smtClean="0">
                <a:solidFill>
                  <a:schemeClr val="accent6"/>
                </a:solidFill>
                <a:latin typeface="Calibri"/>
                <a:ea typeface="Microsoft YaHei" panose="020B0503020204020204" pitchFamily="34" charset="-122"/>
              </a:rPr>
              <a:t>in de klas te verbeteren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smtClean="0">
              <a:solidFill>
                <a:schemeClr val="accent6"/>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baseline="0" dirty="0" smtClean="0">
                <a:solidFill>
                  <a:schemeClr val="accent6"/>
                </a:solidFill>
                <a:latin typeface="Calibri"/>
                <a:ea typeface="Microsoft YaHei" panose="020B0503020204020204" pitchFamily="34" charset="-122"/>
              </a:rPr>
              <a:t>... kun je als kritische</a:t>
            </a:r>
            <a:r>
              <a:rPr lang="nl-NL" sz="2400" dirty="0" smtClean="0">
                <a:solidFill>
                  <a:schemeClr val="accent6"/>
                </a:solidFill>
                <a:latin typeface="Calibri"/>
                <a:ea typeface="Microsoft YaHei" panose="020B0503020204020204" pitchFamily="34" charset="-122"/>
              </a:rPr>
              <a:t> </a:t>
            </a:r>
            <a:r>
              <a:rPr lang="nl-NL" sz="2400" baseline="0" dirty="0" smtClean="0">
                <a:solidFill>
                  <a:schemeClr val="accent6"/>
                </a:solidFill>
                <a:latin typeface="Calibri"/>
                <a:ea typeface="Microsoft YaHei" panose="020B0503020204020204" pitchFamily="34" charset="-122"/>
              </a:rPr>
              <a:t>partner meedenken met collega’s ove</a:t>
            </a:r>
            <a:r>
              <a:rPr lang="nl-NL" sz="2400" dirty="0" smtClean="0">
                <a:solidFill>
                  <a:schemeClr val="accent6"/>
                </a:solidFill>
                <a:latin typeface="Calibri"/>
                <a:ea typeface="Microsoft YaHei" panose="020B0503020204020204" pitchFamily="34" charset="-122"/>
              </a:rPr>
              <a:t>r hoe zij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smtClean="0">
                <a:solidFill>
                  <a:schemeClr val="accent6"/>
                </a:solidFill>
                <a:latin typeface="Calibri"/>
                <a:ea typeface="Microsoft YaHei" panose="020B0503020204020204" pitchFamily="34" charset="-122"/>
              </a:rPr>
              <a:t>	hun FE-praktijken in de klas uitvoeren en kunnen verbeteren</a:t>
            </a:r>
            <a:endParaRPr lang="nl-NL" sz="2400" baseline="0" dirty="0">
              <a:solidFill>
                <a:schemeClr val="accent6"/>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2050" name="Picture 2" descr="Afbeeldingsresultaat voor leerdoe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08" y="330317"/>
            <a:ext cx="25622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846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err="1" smtClean="0">
                <a:solidFill>
                  <a:schemeClr val="accent6"/>
                </a:solidFill>
              </a:rPr>
              <a:t>Aanleiding</a:t>
            </a:r>
            <a:r>
              <a:rPr lang="en-GB" sz="2800" dirty="0" smtClean="0">
                <a:solidFill>
                  <a:schemeClr val="accent6"/>
                </a:solidFill>
              </a:rPr>
              <a:t> tot </a:t>
            </a:r>
            <a:r>
              <a:rPr lang="en-GB" sz="2800" dirty="0" smtClean="0">
                <a:solidFill>
                  <a:schemeClr val="accent2"/>
                </a:solidFill>
              </a:rPr>
              <a:t>overzichtsstudie</a:t>
            </a:r>
            <a:r>
              <a:rPr lang="en-GB" sz="2800" dirty="0" smtClean="0">
                <a:solidFill>
                  <a:srgbClr val="002060"/>
                </a:solidFill>
              </a:rPr>
              <a:t> </a:t>
            </a:r>
            <a:r>
              <a:rPr lang="en-GB" dirty="0" smtClean="0">
                <a:solidFill>
                  <a:srgbClr val="002060"/>
                </a:solidFill>
              </a:rPr>
              <a:t>(Gulikers &amp; Baartman, 2017)</a:t>
            </a:r>
            <a:endParaRPr lang="en-GB" sz="2800" dirty="0">
              <a:solidFill>
                <a:srgbClr val="002060"/>
              </a:solidFill>
            </a:endParaRPr>
          </a:p>
        </p:txBody>
      </p:sp>
      <p:sp>
        <p:nvSpPr>
          <p:cNvPr id="3" name="Tijdelijke aanduiding voor inhoud 2"/>
          <p:cNvSpPr>
            <a:spLocks noGrp="1"/>
          </p:cNvSpPr>
          <p:nvPr>
            <p:ph idx="1"/>
          </p:nvPr>
        </p:nvSpPr>
        <p:spPr>
          <a:xfrm>
            <a:off x="237996" y="1825625"/>
            <a:ext cx="8274180" cy="4348163"/>
          </a:xfrm>
        </p:spPr>
        <p:txBody>
          <a:bodyPr/>
          <a:lstStyle/>
          <a:p>
            <a:pPr marL="457200" indent="-457200">
              <a:buFont typeface="Arial" panose="020B0604020202020204" pitchFamily="34" charset="0"/>
              <a:buChar char="•"/>
            </a:pPr>
            <a:r>
              <a:rPr lang="en-GB" sz="2400" dirty="0" err="1">
                <a:solidFill>
                  <a:schemeClr val="accent6"/>
                </a:solidFill>
                <a:latin typeface="Calibri" panose="020F0502020204030204" pitchFamily="34" charset="0"/>
              </a:rPr>
              <a:t>Positieve</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effecten</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formatief</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toetsen</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Grootse</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verwachtingen</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weinig</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evidentie</a:t>
            </a:r>
            <a:endParaRPr lang="en-GB" sz="2400" dirty="0">
              <a:solidFill>
                <a:schemeClr val="accent6"/>
              </a:solidFill>
              <a:latin typeface="Calibri" panose="020F0502020204030204" pitchFamily="34" charset="0"/>
            </a:endParaRPr>
          </a:p>
          <a:p>
            <a:pPr marL="457200" indent="-457200">
              <a:buFont typeface="Arial" panose="020B0604020202020204" pitchFamily="34" charset="0"/>
              <a:buChar char="•"/>
            </a:pPr>
            <a:r>
              <a:rPr lang="en-GB" sz="2400" dirty="0" err="1">
                <a:solidFill>
                  <a:schemeClr val="accent6"/>
                </a:solidFill>
                <a:latin typeface="Calibri" panose="020F0502020204030204" pitchFamily="34" charset="0"/>
              </a:rPr>
              <a:t>Eerdere</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reviewstudies</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waarom</a:t>
            </a:r>
            <a:r>
              <a:rPr lang="en-GB" sz="2400" dirty="0">
                <a:solidFill>
                  <a:schemeClr val="accent6"/>
                </a:solidFill>
                <a:latin typeface="Calibri" panose="020F0502020204030204" pitchFamily="34" charset="0"/>
              </a:rPr>
              <a:t> nog </a:t>
            </a:r>
            <a:r>
              <a:rPr lang="en-GB" sz="2400" dirty="0" err="1">
                <a:solidFill>
                  <a:schemeClr val="accent6"/>
                </a:solidFill>
                <a:latin typeface="Calibri" panose="020F0502020204030204" pitchFamily="34" charset="0"/>
              </a:rPr>
              <a:t>één</a:t>
            </a:r>
            <a:r>
              <a:rPr lang="en-GB" sz="2400" dirty="0">
                <a:solidFill>
                  <a:schemeClr val="accent6"/>
                </a:solidFill>
                <a:latin typeface="Calibri" panose="020F0502020204030204" pitchFamily="34" charset="0"/>
              </a:rPr>
              <a:t>??</a:t>
            </a:r>
          </a:p>
          <a:p>
            <a:pPr marL="457200" indent="-457200">
              <a:buFont typeface="Arial" panose="020B0604020202020204" pitchFamily="34" charset="0"/>
              <a:buChar char="•"/>
            </a:pPr>
            <a:r>
              <a:rPr lang="en-GB" sz="2400" dirty="0" err="1">
                <a:solidFill>
                  <a:schemeClr val="accent6"/>
                </a:solidFill>
                <a:latin typeface="Calibri" panose="020F0502020204030204" pitchFamily="34" charset="0"/>
              </a:rPr>
              <a:t>Veel</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aandacht</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voor</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visie</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instrumenten</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en</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randvoorwaarden</a:t>
            </a:r>
            <a:r>
              <a:rPr lang="en-GB" sz="2400" dirty="0">
                <a:solidFill>
                  <a:schemeClr val="accent6"/>
                </a:solidFill>
                <a:latin typeface="Calibri" panose="020F0502020204030204" pitchFamily="34" charset="0"/>
              </a:rPr>
              <a:t> </a:t>
            </a:r>
          </a:p>
          <a:p>
            <a:pPr marL="457200" indent="-457200">
              <a:buFont typeface="Arial" panose="020B0604020202020204" pitchFamily="34" charset="0"/>
              <a:buChar char="•"/>
            </a:pPr>
            <a:r>
              <a:rPr lang="en-GB" sz="2400" dirty="0" err="1">
                <a:solidFill>
                  <a:schemeClr val="accent6"/>
                </a:solidFill>
                <a:latin typeface="Calibri" panose="020F0502020204030204" pitchFamily="34" charset="0"/>
              </a:rPr>
              <a:t>Probleem</a:t>
            </a:r>
            <a:r>
              <a:rPr lang="en-GB" sz="2400" dirty="0">
                <a:solidFill>
                  <a:schemeClr val="accent6"/>
                </a:solidFill>
                <a:latin typeface="Calibri" panose="020F0502020204030204" pitchFamily="34" charset="0"/>
              </a:rPr>
              <a:t>: </a:t>
            </a:r>
            <a:r>
              <a:rPr lang="en-GB" sz="2400" dirty="0" err="1">
                <a:solidFill>
                  <a:schemeClr val="accent6"/>
                </a:solidFill>
                <a:latin typeface="Calibri" panose="020F0502020204030204" pitchFamily="34" charset="0"/>
              </a:rPr>
              <a:t>implementatie</a:t>
            </a:r>
            <a:r>
              <a:rPr lang="en-GB" sz="2400" dirty="0">
                <a:solidFill>
                  <a:schemeClr val="accent6"/>
                </a:solidFill>
                <a:latin typeface="Calibri" panose="020F0502020204030204" pitchFamily="34" charset="0"/>
              </a:rPr>
              <a:t> in de </a:t>
            </a:r>
            <a:r>
              <a:rPr lang="en-GB" sz="2400" dirty="0" err="1">
                <a:solidFill>
                  <a:schemeClr val="accent6"/>
                </a:solidFill>
                <a:latin typeface="Calibri" panose="020F0502020204030204" pitchFamily="34" charset="0"/>
              </a:rPr>
              <a:t>klas</a:t>
            </a:r>
            <a:endParaRPr lang="en-GB" sz="2400" dirty="0">
              <a:solidFill>
                <a:schemeClr val="accent6"/>
              </a:solidFill>
              <a:latin typeface="Calibri" panose="020F0502020204030204" pitchFamily="34" charset="0"/>
            </a:endParaRPr>
          </a:p>
          <a:p>
            <a:endParaRPr lang="en-GB" dirty="0"/>
          </a:p>
        </p:txBody>
      </p:sp>
      <p:sp>
        <p:nvSpPr>
          <p:cNvPr id="15" name="Tekstvak 1"/>
          <p:cNvSpPr txBox="1"/>
          <p:nvPr/>
        </p:nvSpPr>
        <p:spPr>
          <a:xfrm>
            <a:off x="496922" y="5419250"/>
            <a:ext cx="3289908" cy="461665"/>
          </a:xfrm>
          <a:prstGeom prst="rect">
            <a:avLst/>
          </a:prstGeom>
          <a:noFill/>
        </p:spPr>
        <p:txBody>
          <a:bodyPr wrap="square" rtlCol="0">
            <a:spAutoFit/>
          </a:bodyPr>
          <a:lstStyle/>
          <a:p>
            <a:pPr algn="ctr" fontAlgn="auto">
              <a:spcBef>
                <a:spcPts val="0"/>
              </a:spcBef>
              <a:spcAft>
                <a:spcPts val="0"/>
              </a:spcAft>
            </a:pPr>
            <a:r>
              <a:rPr lang="nl-NL" sz="2400" dirty="0" smtClean="0">
                <a:solidFill>
                  <a:schemeClr val="accent6"/>
                </a:solidFill>
                <a:latin typeface="Candara"/>
              </a:rPr>
              <a:t>Praktijken in de klas</a:t>
            </a:r>
            <a:endParaRPr lang="en-US" sz="2400" dirty="0">
              <a:solidFill>
                <a:schemeClr val="accent6"/>
              </a:solidFill>
              <a:latin typeface="Candara"/>
            </a:endParaRPr>
          </a:p>
        </p:txBody>
      </p:sp>
      <p:cxnSp>
        <p:nvCxnSpPr>
          <p:cNvPr id="16" name="Rechte verbindingslijn met pijl 15"/>
          <p:cNvCxnSpPr/>
          <p:nvPr/>
        </p:nvCxnSpPr>
        <p:spPr>
          <a:xfrm>
            <a:off x="1757062" y="5967216"/>
            <a:ext cx="962503" cy="43098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7" name="Tekstvak 1"/>
          <p:cNvSpPr txBox="1"/>
          <p:nvPr/>
        </p:nvSpPr>
        <p:spPr>
          <a:xfrm>
            <a:off x="2893512" y="6023207"/>
            <a:ext cx="6250487" cy="830997"/>
          </a:xfrm>
          <a:prstGeom prst="rect">
            <a:avLst/>
          </a:prstGeom>
          <a:noFill/>
        </p:spPr>
        <p:txBody>
          <a:bodyPr wrap="square" rtlCol="0">
            <a:spAutoFit/>
          </a:bodyPr>
          <a:lstStyle/>
          <a:p>
            <a:pPr algn="ctr" fontAlgn="auto">
              <a:spcBef>
                <a:spcPts val="0"/>
              </a:spcBef>
              <a:spcAft>
                <a:spcPts val="0"/>
              </a:spcAft>
            </a:pPr>
            <a:r>
              <a:rPr lang="nl-NL" sz="2400" dirty="0" smtClean="0">
                <a:solidFill>
                  <a:schemeClr val="accent6"/>
                </a:solidFill>
                <a:latin typeface="Candara"/>
              </a:rPr>
              <a:t>Effect op leerlingen / leergedrag / </a:t>
            </a:r>
            <a:r>
              <a:rPr lang="nl-NL" sz="2400" dirty="0" err="1" smtClean="0">
                <a:solidFill>
                  <a:schemeClr val="accent6"/>
                </a:solidFill>
                <a:latin typeface="Candara"/>
              </a:rPr>
              <a:t>zelf-sturing</a:t>
            </a:r>
            <a:r>
              <a:rPr lang="nl-NL" sz="2400" dirty="0" smtClean="0">
                <a:solidFill>
                  <a:schemeClr val="accent6"/>
                </a:solidFill>
                <a:latin typeface="Candara"/>
              </a:rPr>
              <a:t> ??????</a:t>
            </a:r>
            <a:endParaRPr lang="en-US" sz="2400" dirty="0">
              <a:solidFill>
                <a:schemeClr val="accent6"/>
              </a:solidFill>
              <a:latin typeface="Candara"/>
            </a:endParaRPr>
          </a:p>
        </p:txBody>
      </p:sp>
      <p:cxnSp>
        <p:nvCxnSpPr>
          <p:cNvPr id="18" name="Rechte verbindingslijn met pijl 6"/>
          <p:cNvCxnSpPr/>
          <p:nvPr/>
        </p:nvCxnSpPr>
        <p:spPr>
          <a:xfrm flipH="1">
            <a:off x="1180998" y="4449344"/>
            <a:ext cx="576064" cy="5568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7"/>
          <p:cNvCxnSpPr/>
          <p:nvPr/>
        </p:nvCxnSpPr>
        <p:spPr>
          <a:xfrm flipH="1">
            <a:off x="1757062" y="4457384"/>
            <a:ext cx="152400" cy="66999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9"/>
          <p:cNvCxnSpPr/>
          <p:nvPr/>
        </p:nvCxnSpPr>
        <p:spPr>
          <a:xfrm flipH="1">
            <a:off x="2189110" y="4457384"/>
            <a:ext cx="8736" cy="6913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11"/>
          <p:cNvCxnSpPr/>
          <p:nvPr/>
        </p:nvCxnSpPr>
        <p:spPr>
          <a:xfrm>
            <a:off x="2460022" y="4497271"/>
            <a:ext cx="288032" cy="54885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14"/>
          <p:cNvCxnSpPr/>
          <p:nvPr/>
        </p:nvCxnSpPr>
        <p:spPr>
          <a:xfrm>
            <a:off x="2748054" y="4497271"/>
            <a:ext cx="440432" cy="5089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9" name="Tekstvak 1"/>
          <p:cNvSpPr txBox="1"/>
          <p:nvPr/>
        </p:nvSpPr>
        <p:spPr>
          <a:xfrm>
            <a:off x="4887818" y="4881126"/>
            <a:ext cx="3928830" cy="461665"/>
          </a:xfrm>
          <a:prstGeom prst="rect">
            <a:avLst/>
          </a:prstGeom>
          <a:noFill/>
        </p:spPr>
        <p:txBody>
          <a:bodyPr wrap="square" rtlCol="0">
            <a:spAutoFit/>
          </a:bodyPr>
          <a:lstStyle/>
          <a:p>
            <a:pPr algn="ctr" fontAlgn="auto">
              <a:spcBef>
                <a:spcPts val="0"/>
              </a:spcBef>
              <a:spcAft>
                <a:spcPts val="0"/>
              </a:spcAft>
            </a:pPr>
            <a:r>
              <a:rPr lang="nl-NL" sz="2400" dirty="0" smtClean="0">
                <a:solidFill>
                  <a:schemeClr val="accent6"/>
                </a:solidFill>
                <a:latin typeface="Candara"/>
              </a:rPr>
              <a:t>Docent is de cruciale schakel</a:t>
            </a:r>
            <a:endParaRPr lang="en-US" sz="2400" dirty="0">
              <a:solidFill>
                <a:schemeClr val="accent6"/>
              </a:solidFill>
              <a:latin typeface="Candara"/>
            </a:endParaRPr>
          </a:p>
        </p:txBody>
      </p:sp>
      <p:sp>
        <p:nvSpPr>
          <p:cNvPr id="30" name="Pijl-rechts 29"/>
          <p:cNvSpPr/>
          <p:nvPr/>
        </p:nvSpPr>
        <p:spPr bwMode="auto">
          <a:xfrm>
            <a:off x="3668250" y="5006238"/>
            <a:ext cx="1046184" cy="47315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1981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3608" y="320198"/>
            <a:ext cx="7883525" cy="4348163"/>
          </a:xfrm>
        </p:spPr>
        <p:txBody>
          <a:bodyPr/>
          <a:lstStyle/>
          <a:p>
            <a:pPr algn="ctr"/>
            <a:endParaRPr lang="en-GB" sz="3200" dirty="0" smtClean="0">
              <a:solidFill>
                <a:schemeClr val="accent6"/>
              </a:solidFill>
            </a:endParaRPr>
          </a:p>
          <a:p>
            <a:pPr algn="ctr"/>
            <a:r>
              <a:rPr lang="en-GB" sz="3200" dirty="0" smtClean="0">
                <a:solidFill>
                  <a:schemeClr val="accent6"/>
                </a:solidFill>
              </a:rPr>
              <a:t>Wat DOET de docent in de </a:t>
            </a:r>
            <a:r>
              <a:rPr lang="en-GB" sz="3200" dirty="0" err="1" smtClean="0">
                <a:solidFill>
                  <a:schemeClr val="accent6"/>
                </a:solidFill>
              </a:rPr>
              <a:t>klas</a:t>
            </a:r>
            <a:r>
              <a:rPr lang="en-GB" sz="3200" dirty="0" smtClean="0">
                <a:solidFill>
                  <a:schemeClr val="accent6"/>
                </a:solidFill>
              </a:rPr>
              <a:t> </a:t>
            </a:r>
            <a:r>
              <a:rPr lang="en-GB" sz="3200" dirty="0" err="1" smtClean="0">
                <a:solidFill>
                  <a:schemeClr val="accent6"/>
                </a:solidFill>
              </a:rPr>
              <a:t>als</a:t>
            </a:r>
            <a:r>
              <a:rPr lang="en-GB" sz="3200" dirty="0" smtClean="0">
                <a:solidFill>
                  <a:schemeClr val="accent6"/>
                </a:solidFill>
              </a:rPr>
              <a:t> </a:t>
            </a:r>
            <a:r>
              <a:rPr lang="en-GB" sz="3200" dirty="0" err="1" smtClean="0">
                <a:solidFill>
                  <a:schemeClr val="accent6"/>
                </a:solidFill>
              </a:rPr>
              <a:t>hij</a:t>
            </a:r>
            <a:r>
              <a:rPr lang="en-GB" sz="3200" dirty="0" smtClean="0">
                <a:solidFill>
                  <a:schemeClr val="accent6"/>
                </a:solidFill>
              </a:rPr>
              <a:t>/</a:t>
            </a:r>
            <a:r>
              <a:rPr lang="en-GB" sz="3200" dirty="0" err="1" smtClean="0">
                <a:solidFill>
                  <a:schemeClr val="accent6"/>
                </a:solidFill>
              </a:rPr>
              <a:t>zij</a:t>
            </a:r>
            <a:r>
              <a:rPr lang="en-GB" sz="3200" dirty="0" smtClean="0">
                <a:solidFill>
                  <a:schemeClr val="accent6"/>
                </a:solidFill>
              </a:rPr>
              <a:t> </a:t>
            </a:r>
          </a:p>
          <a:p>
            <a:pPr algn="ctr"/>
            <a:r>
              <a:rPr lang="en-GB" sz="3200" dirty="0" err="1" smtClean="0">
                <a:solidFill>
                  <a:schemeClr val="accent6"/>
                </a:solidFill>
              </a:rPr>
              <a:t>effectief</a:t>
            </a:r>
            <a:r>
              <a:rPr lang="en-GB" sz="3200" dirty="0" smtClean="0">
                <a:solidFill>
                  <a:schemeClr val="accent6"/>
                </a:solidFill>
              </a:rPr>
              <a:t> </a:t>
            </a:r>
            <a:r>
              <a:rPr lang="en-GB" sz="3200" dirty="0" err="1" smtClean="0">
                <a:solidFill>
                  <a:schemeClr val="accent6"/>
                </a:solidFill>
              </a:rPr>
              <a:t>formatief</a:t>
            </a:r>
            <a:r>
              <a:rPr lang="en-GB" sz="3200" dirty="0" smtClean="0">
                <a:solidFill>
                  <a:schemeClr val="accent6"/>
                </a:solidFill>
              </a:rPr>
              <a:t> </a:t>
            </a:r>
            <a:r>
              <a:rPr lang="en-GB" sz="3200" dirty="0" err="1" smtClean="0">
                <a:solidFill>
                  <a:schemeClr val="accent6"/>
                </a:solidFill>
              </a:rPr>
              <a:t>evalueren</a:t>
            </a:r>
            <a:r>
              <a:rPr lang="en-GB" sz="3200" dirty="0" smtClean="0">
                <a:solidFill>
                  <a:schemeClr val="accent6"/>
                </a:solidFill>
              </a:rPr>
              <a:t> </a:t>
            </a:r>
            <a:r>
              <a:rPr lang="en-GB" sz="3200" dirty="0" err="1" smtClean="0">
                <a:solidFill>
                  <a:schemeClr val="accent6"/>
                </a:solidFill>
              </a:rPr>
              <a:t>vormgeeft</a:t>
            </a:r>
            <a:r>
              <a:rPr lang="en-GB" sz="3200" dirty="0" smtClean="0">
                <a:solidFill>
                  <a:schemeClr val="accent6"/>
                </a:solidFill>
              </a:rPr>
              <a:t>? </a:t>
            </a:r>
          </a:p>
          <a:p>
            <a:pPr algn="ctr"/>
            <a:endParaRPr lang="en-GB" sz="3200" dirty="0">
              <a:solidFill>
                <a:schemeClr val="accent6"/>
              </a:solidFill>
            </a:endParaRPr>
          </a:p>
          <a:p>
            <a:pPr algn="ctr"/>
            <a:endParaRPr lang="en-GB" sz="3200" dirty="0" smtClean="0">
              <a:solidFill>
                <a:schemeClr val="accent6"/>
              </a:solidFill>
            </a:endParaRPr>
          </a:p>
          <a:p>
            <a:pPr algn="ctr"/>
            <a:endParaRPr lang="en-GB" sz="3200" b="1" dirty="0" smtClean="0">
              <a:solidFill>
                <a:schemeClr val="accent6"/>
              </a:solidFill>
            </a:endParaRPr>
          </a:p>
        </p:txBody>
      </p:sp>
      <p:pic>
        <p:nvPicPr>
          <p:cNvPr id="6" name="Afbeelding 5">
            <a:hlinkClick r:id="rId3"/>
          </p:cNvPr>
          <p:cNvPicPr>
            <a:picLocks noChangeAspect="1"/>
          </p:cNvPicPr>
          <p:nvPr/>
        </p:nvPicPr>
        <p:blipFill>
          <a:blip r:embed="rId4"/>
          <a:stretch>
            <a:fillRect/>
          </a:stretch>
        </p:blipFill>
        <p:spPr>
          <a:xfrm>
            <a:off x="3179589" y="2229432"/>
            <a:ext cx="3914687" cy="4153987"/>
          </a:xfrm>
          <a:prstGeom prst="rect">
            <a:avLst/>
          </a:prstGeom>
        </p:spPr>
      </p:pic>
      <p:pic>
        <p:nvPicPr>
          <p:cNvPr id="4" name="Afbeelding 3"/>
          <p:cNvPicPr>
            <a:picLocks noChangeAspect="1"/>
          </p:cNvPicPr>
          <p:nvPr/>
        </p:nvPicPr>
        <p:blipFill>
          <a:blip r:embed="rId5"/>
          <a:stretch>
            <a:fillRect/>
          </a:stretch>
        </p:blipFill>
        <p:spPr>
          <a:xfrm>
            <a:off x="123608" y="2476568"/>
            <a:ext cx="2143125" cy="2143125"/>
          </a:xfrm>
          <a:prstGeom prst="rect">
            <a:avLst/>
          </a:prstGeom>
        </p:spPr>
      </p:pic>
      <p:pic>
        <p:nvPicPr>
          <p:cNvPr id="5" name="Afbeelding 4"/>
          <p:cNvPicPr>
            <a:picLocks noChangeAspect="1"/>
          </p:cNvPicPr>
          <p:nvPr/>
        </p:nvPicPr>
        <p:blipFill>
          <a:blip r:embed="rId6">
            <a:duotone>
              <a:prstClr val="black"/>
              <a:schemeClr val="accent5">
                <a:tint val="45000"/>
                <a:satMod val="400000"/>
              </a:schemeClr>
            </a:duotone>
          </a:blip>
          <a:stretch>
            <a:fillRect/>
          </a:stretch>
        </p:blipFill>
        <p:spPr>
          <a:xfrm>
            <a:off x="6183052" y="4901566"/>
            <a:ext cx="3126219" cy="1870247"/>
          </a:xfrm>
          <a:prstGeom prst="rect">
            <a:avLst/>
          </a:prstGeom>
          <a:solidFill>
            <a:schemeClr val="accent2"/>
          </a:solidFill>
        </p:spPr>
      </p:pic>
    </p:spTree>
    <p:extLst>
      <p:ext uri="{BB962C8B-B14F-4D97-AF65-F5344CB8AC3E}">
        <p14:creationId xmlns:p14="http://schemas.microsoft.com/office/powerpoint/2010/main" val="91204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a:xfrm>
            <a:off x="503390" y="1301819"/>
            <a:ext cx="7883525" cy="4348163"/>
          </a:xfrm>
        </p:spPr>
        <p:txBody>
          <a:bodyPr/>
          <a:lstStyle/>
          <a:p>
            <a:pPr algn="ctr"/>
            <a:r>
              <a:rPr lang="en-GB" b="1" dirty="0" err="1">
                <a:solidFill>
                  <a:schemeClr val="accent6"/>
                </a:solidFill>
              </a:rPr>
              <a:t>Formatief</a:t>
            </a:r>
            <a:r>
              <a:rPr lang="en-GB" b="1" dirty="0">
                <a:solidFill>
                  <a:schemeClr val="accent6"/>
                </a:solidFill>
              </a:rPr>
              <a:t> </a:t>
            </a:r>
            <a:r>
              <a:rPr lang="en-GB" b="1" dirty="0" err="1">
                <a:solidFill>
                  <a:schemeClr val="accent6"/>
                </a:solidFill>
              </a:rPr>
              <a:t>evalueren</a:t>
            </a:r>
            <a:r>
              <a:rPr lang="en-GB" b="1" dirty="0">
                <a:solidFill>
                  <a:schemeClr val="accent6"/>
                </a:solidFill>
              </a:rPr>
              <a:t> </a:t>
            </a:r>
            <a:r>
              <a:rPr lang="en-GB" dirty="0">
                <a:solidFill>
                  <a:schemeClr val="accent6"/>
                </a:solidFill>
              </a:rPr>
              <a:t>= </a:t>
            </a:r>
          </a:p>
          <a:p>
            <a:pPr algn="ctr"/>
            <a:r>
              <a:rPr lang="en-GB" dirty="0" err="1">
                <a:solidFill>
                  <a:schemeClr val="accent6"/>
                </a:solidFill>
              </a:rPr>
              <a:t>Alle</a:t>
            </a:r>
            <a:r>
              <a:rPr lang="en-GB" dirty="0">
                <a:solidFill>
                  <a:schemeClr val="accent6"/>
                </a:solidFill>
              </a:rPr>
              <a:t> </a:t>
            </a:r>
            <a:r>
              <a:rPr lang="en-GB" dirty="0" err="1">
                <a:solidFill>
                  <a:schemeClr val="accent6"/>
                </a:solidFill>
              </a:rPr>
              <a:t>activiteiten</a:t>
            </a:r>
            <a:r>
              <a:rPr lang="en-GB" dirty="0">
                <a:solidFill>
                  <a:schemeClr val="accent6"/>
                </a:solidFill>
              </a:rPr>
              <a:t> die </a:t>
            </a:r>
            <a:r>
              <a:rPr lang="en-GB" dirty="0" err="1">
                <a:solidFill>
                  <a:schemeClr val="accent6"/>
                </a:solidFill>
              </a:rPr>
              <a:t>leerlingen</a:t>
            </a:r>
            <a:r>
              <a:rPr lang="en-GB" dirty="0">
                <a:solidFill>
                  <a:schemeClr val="accent6"/>
                </a:solidFill>
              </a:rPr>
              <a:t> </a:t>
            </a:r>
            <a:r>
              <a:rPr lang="en-GB" dirty="0" err="1">
                <a:solidFill>
                  <a:schemeClr val="accent6"/>
                </a:solidFill>
              </a:rPr>
              <a:t>en</a:t>
            </a:r>
            <a:r>
              <a:rPr lang="en-GB" dirty="0">
                <a:solidFill>
                  <a:schemeClr val="accent6"/>
                </a:solidFill>
              </a:rPr>
              <a:t> docent </a:t>
            </a:r>
            <a:r>
              <a:rPr lang="en-GB" dirty="0" err="1">
                <a:solidFill>
                  <a:schemeClr val="accent6"/>
                </a:solidFill>
              </a:rPr>
              <a:t>uitvoeren</a:t>
            </a:r>
            <a:r>
              <a:rPr lang="en-GB" dirty="0">
                <a:solidFill>
                  <a:schemeClr val="accent6"/>
                </a:solidFill>
              </a:rPr>
              <a:t> om de </a:t>
            </a:r>
            <a:r>
              <a:rPr lang="en-GB" dirty="0" err="1">
                <a:solidFill>
                  <a:schemeClr val="accent6"/>
                </a:solidFill>
              </a:rPr>
              <a:t>leeractiviteiten</a:t>
            </a:r>
            <a:r>
              <a:rPr lang="en-GB" dirty="0">
                <a:solidFill>
                  <a:schemeClr val="accent6"/>
                </a:solidFill>
              </a:rPr>
              <a:t> van </a:t>
            </a:r>
            <a:r>
              <a:rPr lang="en-GB" dirty="0" err="1">
                <a:solidFill>
                  <a:schemeClr val="accent6"/>
                </a:solidFill>
              </a:rPr>
              <a:t>leerlingen</a:t>
            </a:r>
            <a:r>
              <a:rPr lang="en-GB" dirty="0">
                <a:solidFill>
                  <a:schemeClr val="accent6"/>
                </a:solidFill>
              </a:rPr>
              <a:t> in </a:t>
            </a:r>
            <a:r>
              <a:rPr lang="en-GB" dirty="0" err="1">
                <a:solidFill>
                  <a:schemeClr val="accent6"/>
                </a:solidFill>
              </a:rPr>
              <a:t>kaart</a:t>
            </a:r>
            <a:r>
              <a:rPr lang="en-GB" dirty="0">
                <a:solidFill>
                  <a:schemeClr val="accent6"/>
                </a:solidFill>
              </a:rPr>
              <a:t> </a:t>
            </a:r>
            <a:r>
              <a:rPr lang="en-GB" dirty="0" err="1">
                <a:solidFill>
                  <a:schemeClr val="accent6"/>
                </a:solidFill>
              </a:rPr>
              <a:t>te</a:t>
            </a:r>
            <a:r>
              <a:rPr lang="en-GB" dirty="0">
                <a:solidFill>
                  <a:schemeClr val="accent6"/>
                </a:solidFill>
              </a:rPr>
              <a:t> </a:t>
            </a:r>
            <a:r>
              <a:rPr lang="en-GB" dirty="0" err="1" smtClean="0">
                <a:solidFill>
                  <a:schemeClr val="accent6"/>
                </a:solidFill>
              </a:rPr>
              <a:t>brengen</a:t>
            </a:r>
            <a:r>
              <a:rPr lang="en-GB" dirty="0" smtClean="0">
                <a:solidFill>
                  <a:schemeClr val="accent6"/>
                </a:solidFill>
              </a:rPr>
              <a:t>, </a:t>
            </a:r>
            <a:r>
              <a:rPr lang="en-GB" dirty="0" err="1" smtClean="0">
                <a:solidFill>
                  <a:schemeClr val="accent6"/>
                </a:solidFill>
              </a:rPr>
              <a:t>te</a:t>
            </a:r>
            <a:r>
              <a:rPr lang="en-GB" dirty="0" smtClean="0">
                <a:solidFill>
                  <a:schemeClr val="accent6"/>
                </a:solidFill>
              </a:rPr>
              <a:t> </a:t>
            </a:r>
            <a:r>
              <a:rPr lang="en-GB" dirty="0" err="1">
                <a:solidFill>
                  <a:schemeClr val="accent6"/>
                </a:solidFill>
              </a:rPr>
              <a:t>interpreteren</a:t>
            </a:r>
            <a:r>
              <a:rPr lang="en-GB" dirty="0">
                <a:solidFill>
                  <a:schemeClr val="accent6"/>
                </a:solidFill>
              </a:rPr>
              <a:t> </a:t>
            </a:r>
            <a:r>
              <a:rPr lang="en-GB" dirty="0" err="1">
                <a:solidFill>
                  <a:schemeClr val="accent6"/>
                </a:solidFill>
              </a:rPr>
              <a:t>en</a:t>
            </a:r>
            <a:r>
              <a:rPr lang="en-GB" dirty="0">
                <a:solidFill>
                  <a:schemeClr val="accent6"/>
                </a:solidFill>
              </a:rPr>
              <a:t> </a:t>
            </a:r>
            <a:r>
              <a:rPr lang="en-GB" dirty="0" err="1">
                <a:solidFill>
                  <a:schemeClr val="accent6"/>
                </a:solidFill>
              </a:rPr>
              <a:t>te</a:t>
            </a:r>
            <a:r>
              <a:rPr lang="en-GB" dirty="0">
                <a:solidFill>
                  <a:schemeClr val="accent6"/>
                </a:solidFill>
              </a:rPr>
              <a:t> </a:t>
            </a:r>
            <a:r>
              <a:rPr lang="en-GB" dirty="0" err="1">
                <a:solidFill>
                  <a:schemeClr val="accent6"/>
                </a:solidFill>
              </a:rPr>
              <a:t>gebruiken</a:t>
            </a:r>
            <a:r>
              <a:rPr lang="en-GB" dirty="0">
                <a:solidFill>
                  <a:schemeClr val="accent6"/>
                </a:solidFill>
              </a:rPr>
              <a:t> om </a:t>
            </a:r>
            <a:r>
              <a:rPr lang="en-GB" dirty="0" err="1">
                <a:solidFill>
                  <a:schemeClr val="accent6"/>
                </a:solidFill>
              </a:rPr>
              <a:t>betere</a:t>
            </a:r>
            <a:r>
              <a:rPr lang="en-GB" dirty="0">
                <a:solidFill>
                  <a:schemeClr val="accent6"/>
                </a:solidFill>
              </a:rPr>
              <a:t> </a:t>
            </a:r>
            <a:r>
              <a:rPr lang="en-GB" dirty="0" err="1">
                <a:solidFill>
                  <a:schemeClr val="accent6"/>
                </a:solidFill>
              </a:rPr>
              <a:t>beslissingen</a:t>
            </a:r>
            <a:r>
              <a:rPr lang="en-GB" dirty="0">
                <a:solidFill>
                  <a:schemeClr val="accent6"/>
                </a:solidFill>
              </a:rPr>
              <a:t> </a:t>
            </a:r>
            <a:r>
              <a:rPr lang="en-GB" dirty="0" err="1">
                <a:solidFill>
                  <a:schemeClr val="accent6"/>
                </a:solidFill>
              </a:rPr>
              <a:t>te</a:t>
            </a:r>
            <a:r>
              <a:rPr lang="en-GB" dirty="0">
                <a:solidFill>
                  <a:schemeClr val="accent6"/>
                </a:solidFill>
              </a:rPr>
              <a:t> </a:t>
            </a:r>
            <a:r>
              <a:rPr lang="en-GB" dirty="0" err="1">
                <a:solidFill>
                  <a:schemeClr val="accent6"/>
                </a:solidFill>
              </a:rPr>
              <a:t>maken</a:t>
            </a:r>
            <a:r>
              <a:rPr lang="en-GB" dirty="0">
                <a:solidFill>
                  <a:schemeClr val="accent6"/>
                </a:solidFill>
              </a:rPr>
              <a:t> over </a:t>
            </a:r>
            <a:r>
              <a:rPr lang="en-GB" dirty="0" err="1">
                <a:solidFill>
                  <a:schemeClr val="accent6"/>
                </a:solidFill>
              </a:rPr>
              <a:t>vervolgstappen</a:t>
            </a:r>
            <a:r>
              <a:rPr lang="en-GB" dirty="0">
                <a:solidFill>
                  <a:schemeClr val="accent6"/>
                </a:solidFill>
              </a:rPr>
              <a:t> (Black &amp; </a:t>
            </a:r>
            <a:r>
              <a:rPr lang="en-GB" dirty="0" err="1">
                <a:solidFill>
                  <a:schemeClr val="accent6"/>
                </a:solidFill>
              </a:rPr>
              <a:t>Wiliam</a:t>
            </a:r>
            <a:r>
              <a:rPr lang="en-GB" dirty="0">
                <a:solidFill>
                  <a:schemeClr val="accent6"/>
                </a:solidFill>
              </a:rPr>
              <a:t>, 2008)</a:t>
            </a:r>
          </a:p>
          <a:p>
            <a:endParaRPr lang="en-GB" dirty="0"/>
          </a:p>
        </p:txBody>
      </p:sp>
      <p:pic>
        <p:nvPicPr>
          <p:cNvPr id="5" name="Picture 2" descr="https://attachment.outlook.live.net/owa/jtmgulikers@hotmail.com/service.svc/s/GetAttachmentThumbnail?id=AQMkADAwATE0YzYwLWU2YWItMTEAM2QtMDACLTAwCgBGAAADjz3z5VVW8UqF9zEYm3FmowcAZ%2BQxzrH56kCq3rSp2tbgJwAAAgEMAAAAZ%2BQxzrH56kCq3rSp2tbgJwACb6xg7wAAAAESABAAqCIck8G%2Fc0ejas9%2F3N7x5Q%3D%3D&amp;thumbnailType=2&amp;owa=outlook.live.com&amp;scriptVer=20181112.03&amp;isc=1&amp;X-OWA-CANARY=rGm51zLAHUus3XuOxZHLK7D3gedlTtYYksj8duFpVh3UY7rnh_yJQ8DeU2nEjhCbEJ4BF5OvWvY.&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DUwODgtMzg2OTk3MDc0OVwiLFwicHVpZFwiOlwiMzY1NDU0MDQ3MjUyNzk3XCIsXCJvaWRcIjpcIjAwMDE0YzYwLWU2YWItMTEzZC0wMDAwLTAwMDAwMDAwMDAwMFwiLFwic2NvcGVcIjpcIk93YURvd25sb2FkXCJ9IiwibmJmIjoxNTQyNjYyODgzLCJleHAiOjE1NDI2NjM0ODMsImlzcyI6IjAwMDAwMDAyLTAwMDAtMGZmMS1jZTAwLTAwMDAwMDAwMDAwMEA4NGRmOWU3Zi1lOWY2LTQwYWYtYjQzNS1hYWFhYWFhYWFhYWEiLCJhdWQiOiIwMDAwMDAwMi0wMDAwLTBmZjEtY2UwMC0wMDAwMDAwMDAwMDAvYXR0YWNobWVudC5vdXRsb29rLmxpdmUubmV0QDg0ZGY5ZTdmLWU5ZjYtNDBhZi1iNDM1LWFhYWFhYWFhYWFhYSJ9.GaYH9-F392X_fqjjpzqCdFIbLysCHMdxL9GVMW0I3Vbb_1kH-9Jrq61ibQhgFwnqGN7_C3GdTdF9rfOh_f5tYnqOnFR1cc_pi8j6SBQhU-m5lQEVO616CrkwcK23Dsq03XTEy5IDJ-85GtKjeCQGG6Zd7sivyjKlnZUrt8WGDs13gaLq-ZmoJRJTPlkySdY2C7gu9_IwS9n9XjhUFuZ6yq0_Z6pJy7lHOcalrzwNhguasDs6LYXbSthvIAF3DzHls2ISGNrs2wzhUayD_DwBA-NuvT-O332vEvPkXTpxSvljxI-k76XdIEsTkvTziu1cT7N4V3OiKQAxQ_tIdFocAQ&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492" y="3676627"/>
            <a:ext cx="3158148" cy="291004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3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smtClean="0">
                <a:solidFill>
                  <a:schemeClr val="accent6"/>
                </a:solidFill>
              </a:rPr>
              <a:t>FE-</a:t>
            </a:r>
            <a:r>
              <a:rPr lang="en-GB" sz="3200" dirty="0" err="1" smtClean="0">
                <a:solidFill>
                  <a:schemeClr val="accent6"/>
                </a:solidFill>
              </a:rPr>
              <a:t>cyclus</a:t>
            </a:r>
            <a:endParaRPr lang="en-GB" sz="3200" dirty="0">
              <a:solidFill>
                <a:schemeClr val="accent6"/>
              </a:solidFill>
            </a:endParaRPr>
          </a:p>
        </p:txBody>
      </p:sp>
      <p:sp>
        <p:nvSpPr>
          <p:cNvPr id="4" name="Tijdelijke aanduiding voor datum 3"/>
          <p:cNvSpPr>
            <a:spLocks noGrp="1"/>
          </p:cNvSpPr>
          <p:nvPr>
            <p:ph type="dt" idx="10"/>
          </p:nvPr>
        </p:nvSpPr>
        <p:spPr/>
        <p:txBody>
          <a:bodyPr/>
          <a:lstStyle/>
          <a:p>
            <a:pPr>
              <a:defRPr/>
            </a:pPr>
            <a:r>
              <a:rPr lang="nl-NL" altLang="nl-NL" smtClean="0"/>
              <a:t>4-05-18</a:t>
            </a:r>
            <a:endParaRPr lang="nl-NL" altLang="nl-NL"/>
          </a:p>
        </p:txBody>
      </p:sp>
      <p:grpSp>
        <p:nvGrpSpPr>
          <p:cNvPr id="5" name="Group 5"/>
          <p:cNvGrpSpPr/>
          <p:nvPr/>
        </p:nvGrpSpPr>
        <p:grpSpPr>
          <a:xfrm>
            <a:off x="2675445" y="1224137"/>
            <a:ext cx="2846674" cy="1666759"/>
            <a:chOff x="3168358" y="0"/>
            <a:chExt cx="2846674" cy="1666759"/>
          </a:xfrm>
          <a:solidFill>
            <a:srgbClr val="002060"/>
          </a:solidFill>
        </p:grpSpPr>
        <p:sp>
          <p:nvSpPr>
            <p:cNvPr id="6" name="Oval 33"/>
            <p:cNvSpPr/>
            <p:nvPr/>
          </p:nvSpPr>
          <p:spPr>
            <a:xfrm>
              <a:off x="3168358" y="0"/>
              <a:ext cx="2846674" cy="166675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3585244" y="244091"/>
              <a:ext cx="2012902" cy="1178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smtClean="0"/>
                <a:t>Fase 1:</a:t>
              </a:r>
            </a:p>
            <a:p>
              <a:pPr lvl="0" algn="ctr" defTabSz="800100">
                <a:lnSpc>
                  <a:spcPct val="90000"/>
                </a:lnSpc>
                <a:spcBef>
                  <a:spcPct val="0"/>
                </a:spcBef>
                <a:spcAft>
                  <a:spcPct val="35000"/>
                </a:spcAft>
              </a:pPr>
              <a:r>
                <a:rPr lang="en-GB" sz="1800" kern="1200" dirty="0" err="1" smtClean="0"/>
                <a:t>Verwachtingen</a:t>
              </a:r>
              <a:r>
                <a:rPr lang="en-GB" sz="1800" kern="1200" dirty="0" smtClean="0"/>
                <a:t> </a:t>
              </a:r>
              <a:r>
                <a:rPr lang="en-GB" sz="1800" kern="1200" dirty="0" err="1" smtClean="0"/>
                <a:t>verhelderen</a:t>
              </a:r>
              <a:r>
                <a:rPr lang="en-GB" sz="1800" kern="1200" dirty="0" smtClean="0"/>
                <a:t> </a:t>
              </a:r>
              <a:endParaRPr lang="en-US" sz="1800" kern="1200" dirty="0"/>
            </a:p>
          </p:txBody>
        </p:sp>
      </p:grpSp>
      <p:grpSp>
        <p:nvGrpSpPr>
          <p:cNvPr id="8" name="Group 6"/>
          <p:cNvGrpSpPr/>
          <p:nvPr/>
        </p:nvGrpSpPr>
        <p:grpSpPr>
          <a:xfrm>
            <a:off x="5182446" y="2531977"/>
            <a:ext cx="331289" cy="562531"/>
            <a:chOff x="5675359" y="1307840"/>
            <a:chExt cx="331289" cy="562531"/>
          </a:xfrm>
          <a:solidFill>
            <a:srgbClr val="0070C0"/>
          </a:solidFill>
        </p:grpSpPr>
        <p:sp>
          <p:nvSpPr>
            <p:cNvPr id="9" name="Right Arrow 31"/>
            <p:cNvSpPr/>
            <p:nvPr/>
          </p:nvSpPr>
          <p:spPr>
            <a:xfrm rot="1870224">
              <a:off x="5675359" y="1307840"/>
              <a:ext cx="331289" cy="56253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Right Arrow 6"/>
            <p:cNvSpPr/>
            <p:nvPr/>
          </p:nvSpPr>
          <p:spPr>
            <a:xfrm rot="1870224">
              <a:off x="5682533" y="1394625"/>
              <a:ext cx="231902" cy="3375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nvGrpSpPr>
          <p:cNvPr id="11" name="Group 7"/>
          <p:cNvGrpSpPr/>
          <p:nvPr/>
        </p:nvGrpSpPr>
        <p:grpSpPr>
          <a:xfrm>
            <a:off x="5218418" y="2736296"/>
            <a:ext cx="2760303" cy="1666759"/>
            <a:chOff x="5711331" y="1512159"/>
            <a:chExt cx="2760303" cy="1666759"/>
          </a:xfrm>
          <a:solidFill>
            <a:srgbClr val="002060"/>
          </a:solidFill>
        </p:grpSpPr>
        <p:sp>
          <p:nvSpPr>
            <p:cNvPr id="12" name="Oval 29"/>
            <p:cNvSpPr/>
            <p:nvPr/>
          </p:nvSpPr>
          <p:spPr>
            <a:xfrm>
              <a:off x="5711331" y="1512159"/>
              <a:ext cx="2760303" cy="166675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8"/>
            <p:cNvSpPr/>
            <p:nvPr/>
          </p:nvSpPr>
          <p:spPr>
            <a:xfrm>
              <a:off x="6115568" y="1756250"/>
              <a:ext cx="1951829" cy="1178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smtClean="0"/>
                <a:t>Fase 2: Studentreacties ontlokken en verzamelen</a:t>
              </a:r>
              <a:endParaRPr lang="en-US" sz="1800" kern="1200" dirty="0"/>
            </a:p>
          </p:txBody>
        </p:sp>
      </p:grpSp>
      <p:grpSp>
        <p:nvGrpSpPr>
          <p:cNvPr id="14" name="Group 8"/>
          <p:cNvGrpSpPr/>
          <p:nvPr/>
        </p:nvGrpSpPr>
        <p:grpSpPr>
          <a:xfrm>
            <a:off x="5948499" y="4533006"/>
            <a:ext cx="562531" cy="389679"/>
            <a:chOff x="6441412" y="3308869"/>
            <a:chExt cx="562531" cy="389679"/>
          </a:xfrm>
          <a:solidFill>
            <a:srgbClr val="0070C0"/>
          </a:solidFill>
        </p:grpSpPr>
        <p:sp>
          <p:nvSpPr>
            <p:cNvPr id="15" name="Right Arrow 27"/>
            <p:cNvSpPr/>
            <p:nvPr/>
          </p:nvSpPr>
          <p:spPr>
            <a:xfrm rot="6459807">
              <a:off x="6527838" y="3222443"/>
              <a:ext cx="389679" cy="56253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Right Arrow 10"/>
            <p:cNvSpPr/>
            <p:nvPr/>
          </p:nvSpPr>
          <p:spPr>
            <a:xfrm rot="17259807">
              <a:off x="6604026" y="3279253"/>
              <a:ext cx="272775" cy="3375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nvGrpSpPr>
          <p:cNvPr id="17" name="Group 9"/>
          <p:cNvGrpSpPr/>
          <p:nvPr/>
        </p:nvGrpSpPr>
        <p:grpSpPr>
          <a:xfrm>
            <a:off x="4426325" y="5074609"/>
            <a:ext cx="2855275" cy="1666759"/>
            <a:chOff x="4919238" y="3850472"/>
            <a:chExt cx="2855275" cy="1666759"/>
          </a:xfrm>
          <a:solidFill>
            <a:srgbClr val="002060"/>
          </a:solidFill>
        </p:grpSpPr>
        <p:sp>
          <p:nvSpPr>
            <p:cNvPr id="18" name="Oval 25"/>
            <p:cNvSpPr/>
            <p:nvPr/>
          </p:nvSpPr>
          <p:spPr>
            <a:xfrm>
              <a:off x="4919238" y="3850472"/>
              <a:ext cx="2855275" cy="166675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2"/>
            <p:cNvSpPr/>
            <p:nvPr/>
          </p:nvSpPr>
          <p:spPr>
            <a:xfrm>
              <a:off x="5337383" y="4094563"/>
              <a:ext cx="2018985" cy="1178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smtClean="0"/>
                <a:t>Fase 3: </a:t>
              </a:r>
            </a:p>
            <a:p>
              <a:pPr lvl="0" algn="ctr" defTabSz="800100">
                <a:lnSpc>
                  <a:spcPct val="90000"/>
                </a:lnSpc>
                <a:spcBef>
                  <a:spcPct val="0"/>
                </a:spcBef>
                <a:spcAft>
                  <a:spcPct val="35000"/>
                </a:spcAft>
              </a:pPr>
              <a:r>
                <a:rPr lang="nl-NL" sz="1800" kern="1200" dirty="0" smtClean="0"/>
                <a:t>Reacties analyseren en interpreteren</a:t>
              </a:r>
              <a:endParaRPr lang="en-US" sz="1800" kern="1200" dirty="0"/>
            </a:p>
          </p:txBody>
        </p:sp>
      </p:grpSp>
      <p:grpSp>
        <p:nvGrpSpPr>
          <p:cNvPr id="20" name="Group 10"/>
          <p:cNvGrpSpPr/>
          <p:nvPr/>
        </p:nvGrpSpPr>
        <p:grpSpPr>
          <a:xfrm>
            <a:off x="4048948" y="5626722"/>
            <a:ext cx="266679" cy="562531"/>
            <a:chOff x="4541861" y="4402585"/>
            <a:chExt cx="266679" cy="562531"/>
          </a:xfrm>
          <a:solidFill>
            <a:srgbClr val="0070C0"/>
          </a:solidFill>
        </p:grpSpPr>
        <p:sp>
          <p:nvSpPr>
            <p:cNvPr id="21" name="Right Arrow 23"/>
            <p:cNvSpPr/>
            <p:nvPr/>
          </p:nvSpPr>
          <p:spPr>
            <a:xfrm rot="10800002">
              <a:off x="4541861" y="4402585"/>
              <a:ext cx="266679" cy="56253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ight Arrow 14"/>
            <p:cNvSpPr/>
            <p:nvPr/>
          </p:nvSpPr>
          <p:spPr>
            <a:xfrm rot="21600002">
              <a:off x="4621865" y="4515091"/>
              <a:ext cx="186675" cy="3375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nvGrpSpPr>
          <p:cNvPr id="23" name="Group 11"/>
          <p:cNvGrpSpPr/>
          <p:nvPr/>
        </p:nvGrpSpPr>
        <p:grpSpPr>
          <a:xfrm>
            <a:off x="995366" y="5074609"/>
            <a:ext cx="2881209" cy="1666759"/>
            <a:chOff x="1534860" y="3850471"/>
            <a:chExt cx="2881209" cy="1666759"/>
          </a:xfrm>
          <a:solidFill>
            <a:srgbClr val="002060"/>
          </a:solidFill>
        </p:grpSpPr>
        <p:sp>
          <p:nvSpPr>
            <p:cNvPr id="24" name="Oval 21"/>
            <p:cNvSpPr/>
            <p:nvPr/>
          </p:nvSpPr>
          <p:spPr>
            <a:xfrm>
              <a:off x="1534860" y="3850471"/>
              <a:ext cx="2881209" cy="166675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16"/>
            <p:cNvSpPr/>
            <p:nvPr/>
          </p:nvSpPr>
          <p:spPr>
            <a:xfrm>
              <a:off x="1956803" y="4094562"/>
              <a:ext cx="2037323" cy="1178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smtClean="0"/>
                <a:t>Fase 4: Communiceren met studenten over resultaten</a:t>
              </a:r>
              <a:endParaRPr lang="en-US" sz="1800" kern="1200" dirty="0"/>
            </a:p>
          </p:txBody>
        </p:sp>
      </p:grpSp>
      <p:grpSp>
        <p:nvGrpSpPr>
          <p:cNvPr id="26" name="Group 12"/>
          <p:cNvGrpSpPr/>
          <p:nvPr/>
        </p:nvGrpSpPr>
        <p:grpSpPr>
          <a:xfrm>
            <a:off x="1774981" y="4551865"/>
            <a:ext cx="562531" cy="398223"/>
            <a:chOff x="2267894" y="3327728"/>
            <a:chExt cx="562531" cy="398223"/>
          </a:xfrm>
          <a:solidFill>
            <a:srgbClr val="0070C0"/>
          </a:solidFill>
        </p:grpSpPr>
        <p:sp>
          <p:nvSpPr>
            <p:cNvPr id="27" name="Right Arrow 19"/>
            <p:cNvSpPr/>
            <p:nvPr/>
          </p:nvSpPr>
          <p:spPr>
            <a:xfrm rot="14986409">
              <a:off x="2350048" y="3245574"/>
              <a:ext cx="398223" cy="56253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18"/>
            <p:cNvSpPr/>
            <p:nvPr/>
          </p:nvSpPr>
          <p:spPr>
            <a:xfrm rot="25786409">
              <a:off x="2430433" y="3414130"/>
              <a:ext cx="278756" cy="3375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nvGrpSpPr>
          <p:cNvPr id="29" name="Group 13"/>
          <p:cNvGrpSpPr/>
          <p:nvPr/>
        </p:nvGrpSpPr>
        <p:grpSpPr>
          <a:xfrm>
            <a:off x="33838" y="2736299"/>
            <a:ext cx="3174309" cy="1666759"/>
            <a:chOff x="526751" y="1512162"/>
            <a:chExt cx="3174309" cy="1666759"/>
          </a:xfrm>
          <a:solidFill>
            <a:srgbClr val="002060"/>
          </a:solidFill>
        </p:grpSpPr>
        <p:sp>
          <p:nvSpPr>
            <p:cNvPr id="30" name="Oval 17"/>
            <p:cNvSpPr/>
            <p:nvPr/>
          </p:nvSpPr>
          <p:spPr>
            <a:xfrm>
              <a:off x="526751" y="1512162"/>
              <a:ext cx="3174309" cy="166675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20"/>
            <p:cNvSpPr/>
            <p:nvPr/>
          </p:nvSpPr>
          <p:spPr>
            <a:xfrm>
              <a:off x="991618" y="1756253"/>
              <a:ext cx="2244575" cy="1178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smtClean="0"/>
                <a:t>Fase 5: </a:t>
              </a:r>
            </a:p>
            <a:p>
              <a:pPr lvl="0" algn="ctr" defTabSz="800100">
                <a:lnSpc>
                  <a:spcPct val="90000"/>
                </a:lnSpc>
                <a:spcBef>
                  <a:spcPct val="0"/>
                </a:spcBef>
                <a:spcAft>
                  <a:spcPct val="35000"/>
                </a:spcAft>
              </a:pPr>
              <a:r>
                <a:rPr lang="nl-NL" sz="1800" kern="1200" dirty="0" smtClean="0"/>
                <a:t>Vervolg</a:t>
              </a:r>
              <a:r>
                <a:rPr lang="nl-NL" sz="1800" b="1" kern="1200" dirty="0" smtClean="0">
                  <a:solidFill>
                    <a:srgbClr val="FFFF00"/>
                  </a:solidFill>
                </a:rPr>
                <a:t>acties </a:t>
              </a:r>
              <a:r>
                <a:rPr lang="nl-NL" sz="1800" kern="1200" dirty="0" smtClean="0"/>
                <a:t>ondernemen: onderwijs &amp; leren aanpassen</a:t>
              </a:r>
              <a:endParaRPr lang="en-US" sz="1800" kern="1200" dirty="0"/>
            </a:p>
          </p:txBody>
        </p:sp>
      </p:grpSp>
      <p:grpSp>
        <p:nvGrpSpPr>
          <p:cNvPr id="32" name="Group 14"/>
          <p:cNvGrpSpPr/>
          <p:nvPr/>
        </p:nvGrpSpPr>
        <p:grpSpPr>
          <a:xfrm>
            <a:off x="2735954" y="2521333"/>
            <a:ext cx="283910" cy="562531"/>
            <a:chOff x="3228867" y="1297196"/>
            <a:chExt cx="283910" cy="562531"/>
          </a:xfrm>
          <a:solidFill>
            <a:srgbClr val="0070C0"/>
          </a:solidFill>
        </p:grpSpPr>
        <p:sp>
          <p:nvSpPr>
            <p:cNvPr id="33" name="Right Arrow 15"/>
            <p:cNvSpPr/>
            <p:nvPr/>
          </p:nvSpPr>
          <p:spPr>
            <a:xfrm rot="19716290">
              <a:off x="3228867" y="1297196"/>
              <a:ext cx="283910" cy="56253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Right Arrow 22"/>
            <p:cNvSpPr/>
            <p:nvPr/>
          </p:nvSpPr>
          <p:spPr>
            <a:xfrm rot="19716290">
              <a:off x="3235102" y="1431887"/>
              <a:ext cx="198737" cy="3375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sp>
        <p:nvSpPr>
          <p:cNvPr id="35" name="TextBox 35"/>
          <p:cNvSpPr txBox="1"/>
          <p:nvPr/>
        </p:nvSpPr>
        <p:spPr>
          <a:xfrm>
            <a:off x="7574484" y="4730440"/>
            <a:ext cx="1524683" cy="1938992"/>
          </a:xfrm>
          <a:prstGeom prst="rect">
            <a:avLst/>
          </a:prstGeom>
          <a:noFill/>
        </p:spPr>
        <p:txBody>
          <a:bodyPr wrap="square" rtlCol="0">
            <a:spAutoFit/>
          </a:bodyPr>
          <a:lstStyle/>
          <a:p>
            <a:pPr>
              <a:lnSpc>
                <a:spcPts val="1800"/>
              </a:lnSpc>
            </a:pPr>
            <a:r>
              <a:rPr lang="nl-NL" sz="1200" dirty="0" smtClean="0">
                <a:solidFill>
                  <a:schemeClr val="tx2"/>
                </a:solidFill>
                <a:latin typeface="Arial" panose="020B0604020202020204" pitchFamily="34" charset="0"/>
                <a:cs typeface="Arial" panose="020B0604020202020204" pitchFamily="34" charset="0"/>
              </a:rPr>
              <a:t>Gebaseerd op </a:t>
            </a:r>
            <a:r>
              <a:rPr lang="nl-NL" sz="1200" dirty="0" err="1" smtClean="0">
                <a:solidFill>
                  <a:schemeClr val="tx2"/>
                </a:solidFill>
                <a:latin typeface="Arial" panose="020B0604020202020204" pitchFamily="34" charset="0"/>
                <a:cs typeface="Arial" panose="020B0604020202020204" pitchFamily="34" charset="0"/>
              </a:rPr>
              <a:t>o.a</a:t>
            </a:r>
            <a:r>
              <a:rPr lang="nl-NL" sz="1200" dirty="0" smtClean="0">
                <a:solidFill>
                  <a:schemeClr val="tx2"/>
                </a:solidFill>
                <a:latin typeface="Arial" panose="020B0604020202020204" pitchFamily="34" charset="0"/>
                <a:cs typeface="Arial" panose="020B0604020202020204" pitchFamily="34" charset="0"/>
              </a:rPr>
              <a:t> </a:t>
            </a:r>
          </a:p>
          <a:p>
            <a:pPr marL="171450" indent="-171450">
              <a:lnSpc>
                <a:spcPts val="1800"/>
              </a:lnSpc>
              <a:buFont typeface="Arial" panose="020B0604020202020204" pitchFamily="34" charset="0"/>
              <a:buChar char="•"/>
            </a:pPr>
            <a:r>
              <a:rPr lang="nl-NL" sz="1200" dirty="0" err="1" smtClean="0">
                <a:solidFill>
                  <a:schemeClr val="tx2"/>
                </a:solidFill>
                <a:latin typeface="Arial" panose="020B0604020202020204" pitchFamily="34" charset="0"/>
                <a:cs typeface="Arial" panose="020B0604020202020204" pitchFamily="34" charset="0"/>
              </a:rPr>
              <a:t>Antoniou</a:t>
            </a:r>
            <a:r>
              <a:rPr lang="nl-NL" sz="1200" dirty="0" smtClean="0">
                <a:solidFill>
                  <a:schemeClr val="tx2"/>
                </a:solidFill>
                <a:latin typeface="Arial" panose="020B0604020202020204" pitchFamily="34" charset="0"/>
                <a:cs typeface="Arial" panose="020B0604020202020204" pitchFamily="34" charset="0"/>
              </a:rPr>
              <a:t> </a:t>
            </a:r>
            <a:r>
              <a:rPr lang="nl-NL" sz="1200" dirty="0">
                <a:solidFill>
                  <a:schemeClr val="tx2"/>
                </a:solidFill>
                <a:latin typeface="Arial" panose="020B0604020202020204" pitchFamily="34" charset="0"/>
                <a:cs typeface="Arial" panose="020B0604020202020204" pitchFamily="34" charset="0"/>
              </a:rPr>
              <a:t>&amp; James (2014);</a:t>
            </a:r>
          </a:p>
          <a:p>
            <a:pPr marL="171450" indent="-171450">
              <a:lnSpc>
                <a:spcPts val="1800"/>
              </a:lnSpc>
              <a:buFont typeface="Arial" panose="020B0604020202020204" pitchFamily="34" charset="0"/>
              <a:buChar char="•"/>
            </a:pPr>
            <a:r>
              <a:rPr lang="nl-NL" sz="1200" dirty="0" err="1" smtClean="0">
                <a:solidFill>
                  <a:schemeClr val="tx2"/>
                </a:solidFill>
                <a:latin typeface="Arial" panose="020B0604020202020204" pitchFamily="34" charset="0"/>
                <a:cs typeface="Arial" panose="020B0604020202020204" pitchFamily="34" charset="0"/>
              </a:rPr>
              <a:t>Lai</a:t>
            </a:r>
            <a:r>
              <a:rPr lang="nl-NL" sz="1200" dirty="0" smtClean="0">
                <a:solidFill>
                  <a:schemeClr val="tx2"/>
                </a:solidFill>
                <a:latin typeface="Arial" panose="020B0604020202020204" pitchFamily="34" charset="0"/>
                <a:cs typeface="Arial" panose="020B0604020202020204" pitchFamily="34" charset="0"/>
              </a:rPr>
              <a:t> </a:t>
            </a:r>
            <a:r>
              <a:rPr lang="nl-NL" sz="1200" dirty="0">
                <a:solidFill>
                  <a:schemeClr val="tx2"/>
                </a:solidFill>
                <a:latin typeface="Arial" panose="020B0604020202020204" pitchFamily="34" charset="0"/>
                <a:cs typeface="Arial" panose="020B0604020202020204" pitchFamily="34" charset="0"/>
              </a:rPr>
              <a:t>&amp; Schildkamp (2014); </a:t>
            </a:r>
          </a:p>
          <a:p>
            <a:pPr marL="171450" indent="-171450">
              <a:lnSpc>
                <a:spcPts val="1800"/>
              </a:lnSpc>
              <a:buFont typeface="Arial" panose="020B0604020202020204" pitchFamily="34" charset="0"/>
              <a:buChar char="•"/>
            </a:pPr>
            <a:r>
              <a:rPr lang="nl-NL" sz="1200" dirty="0" err="1">
                <a:solidFill>
                  <a:schemeClr val="tx2"/>
                </a:solidFill>
                <a:latin typeface="Arial" panose="020B0604020202020204" pitchFamily="34" charset="0"/>
                <a:cs typeface="Arial" panose="020B0604020202020204" pitchFamily="34" charset="0"/>
              </a:rPr>
              <a:t>Ruiz</a:t>
            </a:r>
            <a:r>
              <a:rPr lang="nl-NL" sz="1200" dirty="0">
                <a:solidFill>
                  <a:schemeClr val="tx2"/>
                </a:solidFill>
                <a:latin typeface="Arial" panose="020B0604020202020204" pitchFamily="34" charset="0"/>
                <a:cs typeface="Arial" panose="020B0604020202020204" pitchFamily="34" charset="0"/>
              </a:rPr>
              <a:t>-Primo &amp; </a:t>
            </a:r>
            <a:r>
              <a:rPr lang="nl-NL" sz="1200" dirty="0" err="1">
                <a:solidFill>
                  <a:schemeClr val="tx2"/>
                </a:solidFill>
                <a:latin typeface="Arial" panose="020B0604020202020204" pitchFamily="34" charset="0"/>
                <a:cs typeface="Arial" panose="020B0604020202020204" pitchFamily="34" charset="0"/>
              </a:rPr>
              <a:t>Furtak</a:t>
            </a:r>
            <a:r>
              <a:rPr lang="nl-NL" sz="1200" dirty="0">
                <a:solidFill>
                  <a:schemeClr val="tx2"/>
                </a:solidFill>
                <a:latin typeface="Arial" panose="020B0604020202020204" pitchFamily="34" charset="0"/>
                <a:cs typeface="Arial" panose="020B0604020202020204" pitchFamily="34" charset="0"/>
              </a:rPr>
              <a:t> (2007)</a:t>
            </a:r>
            <a:endParaRPr lang="en-GB" sz="1200" dirty="0">
              <a:latin typeface="Arial" panose="020B0604020202020204" pitchFamily="34" charset="0"/>
              <a:cs typeface="Arial" panose="020B0604020202020204" pitchFamily="34" charset="0"/>
            </a:endParaRPr>
          </a:p>
        </p:txBody>
      </p:sp>
      <p:sp>
        <p:nvSpPr>
          <p:cNvPr id="36" name="Rectangle 43"/>
          <p:cNvSpPr/>
          <p:nvPr/>
        </p:nvSpPr>
        <p:spPr>
          <a:xfrm>
            <a:off x="152058" y="3988515"/>
            <a:ext cx="3948342" cy="250876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smtClean="0">
              <a:solidFill>
                <a:schemeClr val="tx1"/>
              </a:solidFill>
            </a:endParaRPr>
          </a:p>
        </p:txBody>
      </p:sp>
      <p:sp>
        <p:nvSpPr>
          <p:cNvPr id="37" name="Rectangle 45"/>
          <p:cNvSpPr/>
          <p:nvPr/>
        </p:nvSpPr>
        <p:spPr>
          <a:xfrm>
            <a:off x="3275856" y="836712"/>
            <a:ext cx="3960440" cy="208823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smtClean="0">
              <a:solidFill>
                <a:schemeClr val="tx1"/>
              </a:solidFill>
            </a:endParaRPr>
          </a:p>
        </p:txBody>
      </p:sp>
      <p:sp>
        <p:nvSpPr>
          <p:cNvPr id="38" name="TextBox 46"/>
          <p:cNvSpPr txBox="1"/>
          <p:nvPr/>
        </p:nvSpPr>
        <p:spPr>
          <a:xfrm>
            <a:off x="5696062" y="1000573"/>
            <a:ext cx="2188305" cy="323165"/>
          </a:xfrm>
          <a:prstGeom prst="rect">
            <a:avLst/>
          </a:prstGeom>
          <a:noFill/>
          <a:ln>
            <a:noFill/>
          </a:ln>
        </p:spPr>
        <p:txBody>
          <a:bodyPr wrap="square" rtlCol="0">
            <a:spAutoFit/>
          </a:bodyPr>
          <a:lstStyle/>
          <a:p>
            <a:pPr>
              <a:lnSpc>
                <a:spcPts val="1800"/>
              </a:lnSpc>
            </a:pPr>
            <a:r>
              <a:rPr lang="en-GB" sz="2000" dirty="0" smtClean="0">
                <a:solidFill>
                  <a:srgbClr val="002060"/>
                </a:solidFill>
                <a:latin typeface="Verdana" pitchFamily="34" charset="0"/>
              </a:rPr>
              <a:t>Feed up </a:t>
            </a:r>
          </a:p>
        </p:txBody>
      </p:sp>
      <p:sp>
        <p:nvSpPr>
          <p:cNvPr id="39" name="Rectangle 49"/>
          <p:cNvSpPr/>
          <p:nvPr/>
        </p:nvSpPr>
        <p:spPr>
          <a:xfrm>
            <a:off x="7572676" y="1310672"/>
            <a:ext cx="1448544" cy="11960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1400" dirty="0" smtClean="0">
                <a:solidFill>
                  <a:schemeClr val="tx1"/>
                </a:solidFill>
              </a:rPr>
              <a:t>Hattie &amp; Timperley (2007)</a:t>
            </a:r>
          </a:p>
          <a:p>
            <a:pPr algn="ctr"/>
            <a:r>
              <a:rPr lang="en-GB" sz="1400" dirty="0" smtClean="0">
                <a:solidFill>
                  <a:schemeClr val="tx1"/>
                </a:solidFill>
              </a:rPr>
              <a:t>Black &amp; </a:t>
            </a:r>
            <a:r>
              <a:rPr lang="en-GB" sz="1400" dirty="0" err="1" smtClean="0">
                <a:solidFill>
                  <a:schemeClr val="tx1"/>
                </a:solidFill>
              </a:rPr>
              <a:t>Wiliam</a:t>
            </a:r>
            <a:r>
              <a:rPr lang="en-GB" sz="1400" dirty="0" smtClean="0">
                <a:solidFill>
                  <a:schemeClr val="tx1"/>
                </a:solidFill>
              </a:rPr>
              <a:t> (2009))</a:t>
            </a:r>
          </a:p>
        </p:txBody>
      </p:sp>
      <p:sp>
        <p:nvSpPr>
          <p:cNvPr id="40" name="Rectangle 41"/>
          <p:cNvSpPr/>
          <p:nvPr/>
        </p:nvSpPr>
        <p:spPr>
          <a:xfrm>
            <a:off x="4858371" y="4580437"/>
            <a:ext cx="4032448" cy="208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smtClean="0">
              <a:solidFill>
                <a:schemeClr val="tx1"/>
              </a:solidFill>
            </a:endParaRPr>
          </a:p>
        </p:txBody>
      </p:sp>
      <p:sp>
        <p:nvSpPr>
          <p:cNvPr id="41" name="Rectangle 51"/>
          <p:cNvSpPr/>
          <p:nvPr/>
        </p:nvSpPr>
        <p:spPr>
          <a:xfrm>
            <a:off x="5287781" y="2730985"/>
            <a:ext cx="3942716" cy="199945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smtClean="0">
              <a:solidFill>
                <a:schemeClr val="tx1"/>
              </a:solidFill>
            </a:endParaRPr>
          </a:p>
        </p:txBody>
      </p:sp>
      <p:sp>
        <p:nvSpPr>
          <p:cNvPr id="42" name="TextBox 52"/>
          <p:cNvSpPr txBox="1"/>
          <p:nvPr/>
        </p:nvSpPr>
        <p:spPr>
          <a:xfrm>
            <a:off x="141140" y="4610006"/>
            <a:ext cx="1782631" cy="323165"/>
          </a:xfrm>
          <a:prstGeom prst="rect">
            <a:avLst/>
          </a:prstGeom>
          <a:noFill/>
          <a:ln>
            <a:noFill/>
          </a:ln>
        </p:spPr>
        <p:txBody>
          <a:bodyPr wrap="square" rtlCol="0">
            <a:spAutoFit/>
          </a:bodyPr>
          <a:lstStyle/>
          <a:p>
            <a:pPr>
              <a:lnSpc>
                <a:spcPts val="1800"/>
              </a:lnSpc>
            </a:pPr>
            <a:r>
              <a:rPr lang="en-GB" dirty="0" smtClean="0">
                <a:solidFill>
                  <a:srgbClr val="002060"/>
                </a:solidFill>
                <a:latin typeface="Verdana" pitchFamily="34" charset="0"/>
              </a:rPr>
              <a:t>Feedforward</a:t>
            </a:r>
          </a:p>
        </p:txBody>
      </p:sp>
      <p:sp>
        <p:nvSpPr>
          <p:cNvPr id="43" name="TextBox 53"/>
          <p:cNvSpPr txBox="1"/>
          <p:nvPr/>
        </p:nvSpPr>
        <p:spPr>
          <a:xfrm>
            <a:off x="7800951" y="2867645"/>
            <a:ext cx="1782631" cy="323165"/>
          </a:xfrm>
          <a:prstGeom prst="rect">
            <a:avLst/>
          </a:prstGeom>
          <a:noFill/>
          <a:ln>
            <a:noFill/>
          </a:ln>
        </p:spPr>
        <p:txBody>
          <a:bodyPr wrap="square" rtlCol="0">
            <a:spAutoFit/>
          </a:bodyPr>
          <a:lstStyle/>
          <a:p>
            <a:pPr>
              <a:lnSpc>
                <a:spcPts val="1800"/>
              </a:lnSpc>
            </a:pPr>
            <a:r>
              <a:rPr lang="en-GB" dirty="0">
                <a:solidFill>
                  <a:srgbClr val="002060"/>
                </a:solidFill>
                <a:latin typeface="Verdana" pitchFamily="34" charset="0"/>
              </a:rPr>
              <a:t>F</a:t>
            </a:r>
            <a:r>
              <a:rPr lang="en-GB" dirty="0" smtClean="0">
                <a:solidFill>
                  <a:srgbClr val="002060"/>
                </a:solidFill>
                <a:latin typeface="Verdana" pitchFamily="34" charset="0"/>
              </a:rPr>
              <a:t>eedback</a:t>
            </a:r>
          </a:p>
        </p:txBody>
      </p:sp>
      <p:sp>
        <p:nvSpPr>
          <p:cNvPr id="44" name="Rectangle 41"/>
          <p:cNvSpPr/>
          <p:nvPr/>
        </p:nvSpPr>
        <p:spPr>
          <a:xfrm>
            <a:off x="-239514" y="2168001"/>
            <a:ext cx="4032448" cy="208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err="1" smtClean="0">
              <a:solidFill>
                <a:schemeClr val="tx1"/>
              </a:solidFill>
            </a:endParaRPr>
          </a:p>
        </p:txBody>
      </p:sp>
    </p:spTree>
    <p:extLst>
      <p:ext uri="{BB962C8B-B14F-4D97-AF65-F5344CB8AC3E}">
        <p14:creationId xmlns:p14="http://schemas.microsoft.com/office/powerpoint/2010/main" val="170022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animBg="1"/>
      <p:bldP spid="40" grpId="0" animBg="1"/>
      <p:bldP spid="41" grpId="0" animBg="1"/>
      <p:bldP spid="42" grpId="0"/>
      <p:bldP spid="43"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err="1" smtClean="0">
                <a:solidFill>
                  <a:schemeClr val="accent6"/>
                </a:solidFill>
              </a:rPr>
              <a:t>Meeste</a:t>
            </a:r>
            <a:r>
              <a:rPr lang="en-GB" sz="2800" dirty="0" smtClean="0">
                <a:solidFill>
                  <a:schemeClr val="accent6"/>
                </a:solidFill>
              </a:rPr>
              <a:t> </a:t>
            </a:r>
            <a:r>
              <a:rPr lang="en-GB" sz="2800" dirty="0" err="1" smtClean="0">
                <a:solidFill>
                  <a:schemeClr val="accent6"/>
                </a:solidFill>
              </a:rPr>
              <a:t>winst</a:t>
            </a:r>
            <a:r>
              <a:rPr lang="en-GB" sz="2800" dirty="0" smtClean="0">
                <a:solidFill>
                  <a:schemeClr val="accent6"/>
                </a:solidFill>
              </a:rPr>
              <a:t> </a:t>
            </a:r>
            <a:r>
              <a:rPr lang="en-GB" sz="2800" dirty="0" err="1" smtClean="0">
                <a:solidFill>
                  <a:schemeClr val="accent6"/>
                </a:solidFill>
              </a:rPr>
              <a:t>te</a:t>
            </a:r>
            <a:r>
              <a:rPr lang="en-GB" sz="2800" dirty="0" smtClean="0">
                <a:solidFill>
                  <a:schemeClr val="accent6"/>
                </a:solidFill>
              </a:rPr>
              <a:t> </a:t>
            </a:r>
            <a:r>
              <a:rPr lang="en-GB" sz="2800" dirty="0" err="1" smtClean="0">
                <a:solidFill>
                  <a:schemeClr val="accent6"/>
                </a:solidFill>
              </a:rPr>
              <a:t>behalen</a:t>
            </a:r>
            <a:endParaRPr lang="en-GB" sz="2800" dirty="0">
              <a:solidFill>
                <a:schemeClr val="accent6"/>
              </a:solidFill>
            </a:endParaRPr>
          </a:p>
        </p:txBody>
      </p:sp>
      <p:sp>
        <p:nvSpPr>
          <p:cNvPr id="4" name="Tijdelijke aanduiding voor datum 3"/>
          <p:cNvSpPr>
            <a:spLocks noGrp="1"/>
          </p:cNvSpPr>
          <p:nvPr>
            <p:ph type="dt" idx="10"/>
          </p:nvPr>
        </p:nvSpPr>
        <p:spPr/>
        <p:txBody>
          <a:bodyPr/>
          <a:lstStyle/>
          <a:p>
            <a:pPr>
              <a:defRPr/>
            </a:pPr>
            <a:r>
              <a:rPr lang="nl-NL" altLang="nl-NL" smtClean="0"/>
              <a:t>4-05-18</a:t>
            </a:r>
            <a:endParaRPr lang="nl-NL" altLang="nl-NL"/>
          </a:p>
        </p:txBody>
      </p:sp>
      <p:sp>
        <p:nvSpPr>
          <p:cNvPr id="5" name="Content Placeholder 2"/>
          <p:cNvSpPr txBox="1">
            <a:spLocks/>
          </p:cNvSpPr>
          <p:nvPr/>
        </p:nvSpPr>
        <p:spPr bwMode="auto">
          <a:xfrm>
            <a:off x="611560" y="1628800"/>
            <a:ext cx="5770984" cy="451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dirty="0" smtClean="0">
                <a:solidFill>
                  <a:schemeClr val="accent6"/>
                </a:solidFill>
              </a:rPr>
              <a:t>Leren werken vanuit de </a:t>
            </a:r>
            <a:r>
              <a:rPr lang="nl-NL" u="sng" dirty="0" smtClean="0">
                <a:solidFill>
                  <a:schemeClr val="accent6"/>
                </a:solidFill>
              </a:rPr>
              <a:t>hele</a:t>
            </a:r>
            <a:r>
              <a:rPr lang="nl-NL" dirty="0" smtClean="0">
                <a:solidFill>
                  <a:schemeClr val="accent6"/>
                </a:solidFill>
              </a:rPr>
              <a:t> FT-cyclus met alle fasen in </a:t>
            </a:r>
            <a:r>
              <a:rPr lang="nl-NL" u="sng" dirty="0" smtClean="0">
                <a:solidFill>
                  <a:schemeClr val="accent6"/>
                </a:solidFill>
              </a:rPr>
              <a:t>samenhang</a:t>
            </a:r>
          </a:p>
          <a:p>
            <a:pPr marL="0" indent="0"/>
            <a:endParaRPr lang="nl-NL" u="sng" dirty="0" smtClean="0"/>
          </a:p>
          <a:p>
            <a:pPr marL="0" indent="0"/>
            <a:endParaRPr lang="nl-NL" u="sng" dirty="0" smtClean="0">
              <a:solidFill>
                <a:schemeClr val="tx2"/>
              </a:solidFill>
            </a:endParaRPr>
          </a:p>
          <a:p>
            <a:pPr marL="0" indent="0"/>
            <a:r>
              <a:rPr lang="nl-NL" dirty="0" smtClean="0">
                <a:solidFill>
                  <a:srgbClr val="FF0000"/>
                </a:solidFill>
              </a:rPr>
              <a:t>Dit vonden we </a:t>
            </a:r>
          </a:p>
          <a:p>
            <a:pPr marL="0" indent="0"/>
            <a:r>
              <a:rPr lang="nl-NL" dirty="0" smtClean="0">
                <a:solidFill>
                  <a:srgbClr val="FF0000"/>
                </a:solidFill>
              </a:rPr>
              <a:t>nergens terug</a:t>
            </a:r>
          </a:p>
          <a:p>
            <a:endParaRPr lang="nl-NL" dirty="0" smtClean="0">
              <a:solidFill>
                <a:schemeClr val="tx2"/>
              </a:solidFill>
            </a:endParaRPr>
          </a:p>
          <a:p>
            <a:endParaRPr lang="nl-NL" dirty="0">
              <a:solidFill>
                <a:schemeClr val="tx2"/>
              </a:solidFill>
            </a:endParaRPr>
          </a:p>
        </p:txBody>
      </p:sp>
      <p:pic>
        <p:nvPicPr>
          <p:cNvPr id="6" name="Picture 3"/>
          <p:cNvPicPr>
            <a:picLocks noChangeAspect="1"/>
          </p:cNvPicPr>
          <p:nvPr/>
        </p:nvPicPr>
        <p:blipFill>
          <a:blip r:embed="rId3"/>
          <a:stretch>
            <a:fillRect/>
          </a:stretch>
        </p:blipFill>
        <p:spPr>
          <a:xfrm>
            <a:off x="3529804" y="2564904"/>
            <a:ext cx="5301056" cy="3975793"/>
          </a:xfrm>
          <a:prstGeom prst="rect">
            <a:avLst/>
          </a:prstGeom>
        </p:spPr>
      </p:pic>
    </p:spTree>
    <p:extLst>
      <p:ext uri="{BB962C8B-B14F-4D97-AF65-F5344CB8AC3E}">
        <p14:creationId xmlns:p14="http://schemas.microsoft.com/office/powerpoint/2010/main" val="3436927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0760" y="377651"/>
            <a:ext cx="7883525" cy="1322388"/>
          </a:xfrm>
        </p:spPr>
        <p:txBody>
          <a:bodyPr/>
          <a:lstStyle/>
          <a:p>
            <a:r>
              <a:rPr lang="en-GB" sz="2800" dirty="0" smtClean="0">
                <a:solidFill>
                  <a:schemeClr val="accent6"/>
                </a:solidFill>
              </a:rPr>
              <a:t>De </a:t>
            </a:r>
            <a:r>
              <a:rPr lang="en-GB" sz="2800" dirty="0" err="1" smtClean="0">
                <a:solidFill>
                  <a:schemeClr val="accent6"/>
                </a:solidFill>
              </a:rPr>
              <a:t>grootste</a:t>
            </a:r>
            <a:r>
              <a:rPr lang="en-GB" sz="2800" dirty="0" smtClean="0">
                <a:solidFill>
                  <a:schemeClr val="accent6"/>
                </a:solidFill>
              </a:rPr>
              <a:t> </a:t>
            </a:r>
            <a:r>
              <a:rPr lang="en-GB" sz="2800" dirty="0" err="1" smtClean="0">
                <a:solidFill>
                  <a:schemeClr val="accent6"/>
                </a:solidFill>
              </a:rPr>
              <a:t>winst</a:t>
            </a:r>
            <a:r>
              <a:rPr lang="en-GB" sz="2800" dirty="0" smtClean="0">
                <a:solidFill>
                  <a:schemeClr val="accent6"/>
                </a:solidFill>
              </a:rPr>
              <a:t> per </a:t>
            </a:r>
            <a:r>
              <a:rPr lang="en-GB" sz="2800" dirty="0" err="1" smtClean="0">
                <a:solidFill>
                  <a:schemeClr val="accent6"/>
                </a:solidFill>
              </a:rPr>
              <a:t>fase</a:t>
            </a:r>
            <a:r>
              <a:rPr lang="en-GB" sz="2800" dirty="0" smtClean="0">
                <a:solidFill>
                  <a:schemeClr val="accent6"/>
                </a:solidFill>
              </a:rPr>
              <a:t>.........</a:t>
            </a:r>
            <a:endParaRPr lang="en-GB" sz="2800" dirty="0">
              <a:solidFill>
                <a:schemeClr val="accent6"/>
              </a:solidFill>
            </a:endParaRPr>
          </a:p>
        </p:txBody>
      </p:sp>
      <p:sp>
        <p:nvSpPr>
          <p:cNvPr id="3" name="Tijdelijke aanduiding voor inhoud 2"/>
          <p:cNvSpPr>
            <a:spLocks noGrp="1"/>
          </p:cNvSpPr>
          <p:nvPr>
            <p:ph idx="1"/>
          </p:nvPr>
        </p:nvSpPr>
        <p:spPr>
          <a:xfrm>
            <a:off x="440760" y="1537526"/>
            <a:ext cx="8703240" cy="4348163"/>
          </a:xfrm>
        </p:spPr>
        <p:txBody>
          <a:bodyPr/>
          <a:lstStyle/>
          <a:p>
            <a:pPr marL="0" indent="0"/>
            <a:r>
              <a:rPr lang="nl-NL" sz="2400" b="1" dirty="0">
                <a:solidFill>
                  <a:schemeClr val="accent6"/>
                </a:solidFill>
                <a:latin typeface="Calibri" panose="020F0502020204030204" pitchFamily="34" charset="0"/>
              </a:rPr>
              <a:t>Fase 1</a:t>
            </a:r>
            <a:r>
              <a:rPr lang="nl-NL" sz="2400" dirty="0">
                <a:solidFill>
                  <a:schemeClr val="accent6"/>
                </a:solidFill>
                <a:latin typeface="Calibri" panose="020F0502020204030204" pitchFamily="34" charset="0"/>
              </a:rPr>
              <a:t>: doelgericht werken</a:t>
            </a:r>
          </a:p>
          <a:p>
            <a:pPr marL="1028700" lvl="1">
              <a:buFont typeface="Arial" panose="020B0604020202020204" pitchFamily="34" charset="0"/>
              <a:buChar char="•"/>
            </a:pPr>
            <a:r>
              <a:rPr lang="nl-NL" sz="2400" dirty="0">
                <a:solidFill>
                  <a:schemeClr val="accent6"/>
                </a:solidFill>
                <a:latin typeface="Calibri" panose="020F0502020204030204" pitchFamily="34" charset="0"/>
              </a:rPr>
              <a:t>“</a:t>
            </a:r>
            <a:r>
              <a:rPr lang="nl-NL" sz="2400" dirty="0" err="1">
                <a:solidFill>
                  <a:schemeClr val="accent6"/>
                </a:solidFill>
                <a:latin typeface="Calibri" panose="020F0502020204030204" pitchFamily="34" charset="0"/>
              </a:rPr>
              <a:t>learning</a:t>
            </a:r>
            <a:r>
              <a:rPr lang="nl-NL" sz="2400" dirty="0">
                <a:solidFill>
                  <a:schemeClr val="accent6"/>
                </a:solidFill>
                <a:latin typeface="Calibri" panose="020F0502020204030204" pitchFamily="34" charset="0"/>
              </a:rPr>
              <a:t> </a:t>
            </a:r>
            <a:r>
              <a:rPr lang="nl-NL" sz="2400" dirty="0" err="1">
                <a:solidFill>
                  <a:schemeClr val="accent6"/>
                </a:solidFill>
                <a:latin typeface="Calibri" panose="020F0502020204030204" pitchFamily="34" charset="0"/>
              </a:rPr>
              <a:t>progressions</a:t>
            </a:r>
            <a:r>
              <a:rPr lang="nl-NL" sz="2400" dirty="0">
                <a:solidFill>
                  <a:schemeClr val="accent6"/>
                </a:solidFill>
                <a:latin typeface="Calibri" panose="020F0502020204030204" pitchFamily="34" charset="0"/>
              </a:rPr>
              <a:t>”, leerdoelen, succescriteria, </a:t>
            </a:r>
            <a:endParaRPr lang="nl-NL" sz="2400" dirty="0" smtClean="0">
              <a:solidFill>
                <a:schemeClr val="accent6"/>
              </a:solidFill>
              <a:latin typeface="Calibri" panose="020F0502020204030204" pitchFamily="34" charset="0"/>
            </a:endParaRPr>
          </a:p>
          <a:p>
            <a:pPr marL="1028700" lvl="1">
              <a:buFont typeface="Arial" panose="020B0604020202020204" pitchFamily="34" charset="0"/>
              <a:buChar char="•"/>
            </a:pPr>
            <a:r>
              <a:rPr lang="nl-NL" sz="2400" dirty="0" smtClean="0">
                <a:solidFill>
                  <a:schemeClr val="accent6"/>
                </a:solidFill>
                <a:latin typeface="Calibri" panose="020F0502020204030204" pitchFamily="34" charset="0"/>
              </a:rPr>
              <a:t>actief </a:t>
            </a:r>
            <a:r>
              <a:rPr lang="nl-NL" sz="2400" dirty="0">
                <a:solidFill>
                  <a:schemeClr val="accent6"/>
                </a:solidFill>
                <a:latin typeface="Calibri" panose="020F0502020204030204" pitchFamily="34" charset="0"/>
              </a:rPr>
              <a:t>verwerken met </a:t>
            </a:r>
            <a:r>
              <a:rPr lang="nl-NL" sz="2400" dirty="0" smtClean="0">
                <a:solidFill>
                  <a:schemeClr val="accent6"/>
                </a:solidFill>
                <a:latin typeface="Calibri" panose="020F0502020204030204" pitchFamily="34" charset="0"/>
              </a:rPr>
              <a:t>leerlingen (werken met “</a:t>
            </a:r>
            <a:r>
              <a:rPr lang="nl-NL" sz="2400" dirty="0" err="1" smtClean="0">
                <a:solidFill>
                  <a:schemeClr val="accent6"/>
                </a:solidFill>
                <a:latin typeface="Calibri" panose="020F0502020204030204" pitchFamily="34" charset="0"/>
              </a:rPr>
              <a:t>exemplars</a:t>
            </a:r>
            <a:r>
              <a:rPr lang="nl-NL" sz="2400" dirty="0" smtClean="0">
                <a:solidFill>
                  <a:schemeClr val="accent6"/>
                </a:solidFill>
                <a:latin typeface="Calibri" panose="020F0502020204030204" pitchFamily="34" charset="0"/>
              </a:rPr>
              <a:t>”)</a:t>
            </a:r>
          </a:p>
          <a:p>
            <a:pPr lvl="1" indent="0"/>
            <a:r>
              <a:rPr lang="nl-NL" sz="2400" i="1" dirty="0" smtClean="0">
                <a:solidFill>
                  <a:schemeClr val="accent6"/>
                </a:solidFill>
                <a:latin typeface="Calibri" panose="020F0502020204030204" pitchFamily="34" charset="0"/>
                <a:sym typeface="Wingdings" panose="05000000000000000000" pitchFamily="2" charset="2"/>
              </a:rPr>
              <a:t> “Neus voor kwaliteit” ontdekken (</a:t>
            </a:r>
            <a:r>
              <a:rPr lang="nl-NL" sz="2400" i="1" dirty="0" err="1" smtClean="0">
                <a:solidFill>
                  <a:schemeClr val="accent6"/>
                </a:solidFill>
                <a:latin typeface="Calibri" panose="020F0502020204030204" pitchFamily="34" charset="0"/>
                <a:sym typeface="Wingdings" panose="05000000000000000000" pitchFamily="2" charset="2"/>
              </a:rPr>
              <a:t>Sadler</a:t>
            </a:r>
            <a:r>
              <a:rPr lang="nl-NL" sz="2400" i="1" dirty="0" smtClean="0">
                <a:solidFill>
                  <a:schemeClr val="accent6"/>
                </a:solidFill>
                <a:latin typeface="Calibri" panose="020F0502020204030204" pitchFamily="34" charset="0"/>
                <a:sym typeface="Wingdings" panose="05000000000000000000" pitchFamily="2" charset="2"/>
              </a:rPr>
              <a:t>, 1989)</a:t>
            </a:r>
            <a:endParaRPr lang="nl-NL" sz="2400" i="1" dirty="0" smtClean="0">
              <a:solidFill>
                <a:schemeClr val="accent6"/>
              </a:solidFill>
              <a:latin typeface="Calibri" panose="020F0502020204030204" pitchFamily="34" charset="0"/>
            </a:endParaRPr>
          </a:p>
          <a:p>
            <a:pPr marL="1028700" lvl="1">
              <a:buFont typeface="Arial" panose="020B0604020202020204" pitchFamily="34" charset="0"/>
              <a:buChar char="•"/>
            </a:pPr>
            <a:r>
              <a:rPr lang="nl-NL" sz="2400" b="1" dirty="0" smtClean="0">
                <a:solidFill>
                  <a:schemeClr val="accent6"/>
                </a:solidFill>
                <a:latin typeface="Calibri" panose="020F0502020204030204" pitchFamily="34" charset="0"/>
              </a:rPr>
              <a:t>DE</a:t>
            </a:r>
            <a:r>
              <a:rPr lang="nl-NL" sz="2400" dirty="0" smtClean="0">
                <a:solidFill>
                  <a:schemeClr val="accent6"/>
                </a:solidFill>
                <a:latin typeface="Calibri" panose="020F0502020204030204" pitchFamily="34" charset="0"/>
              </a:rPr>
              <a:t> basis van FE. Alle fasen bouwen hierop</a:t>
            </a:r>
          </a:p>
          <a:p>
            <a:pPr marL="1028700" lvl="1">
              <a:buFont typeface="Arial" panose="020B0604020202020204" pitchFamily="34" charset="0"/>
              <a:buChar char="•"/>
            </a:pPr>
            <a:endParaRPr lang="nl-NL" sz="2400" dirty="0">
              <a:solidFill>
                <a:schemeClr val="accent6"/>
              </a:solidFill>
              <a:latin typeface="Calibri" panose="020F0502020204030204" pitchFamily="34" charset="0"/>
            </a:endParaRPr>
          </a:p>
          <a:p>
            <a:pPr>
              <a:defRPr/>
            </a:pPr>
            <a:r>
              <a:rPr lang="nl-NL" sz="2400" b="1" dirty="0">
                <a:solidFill>
                  <a:schemeClr val="accent6"/>
                </a:solidFill>
              </a:rPr>
              <a:t>Keuzes maken:</a:t>
            </a:r>
          </a:p>
          <a:p>
            <a:pPr>
              <a:defRPr/>
            </a:pPr>
            <a:r>
              <a:rPr lang="nl-NL" sz="2400" i="1" dirty="0">
                <a:solidFill>
                  <a:schemeClr val="accent6"/>
                </a:solidFill>
              </a:rPr>
              <a:t>Kijk niet naar alle dennennaalden en twijgjes, maar zie wat de stam is en waar belangrijke zijtakken zitten </a:t>
            </a:r>
            <a:r>
              <a:rPr lang="nl-NL" sz="2400" dirty="0">
                <a:solidFill>
                  <a:schemeClr val="accent6"/>
                </a:solidFill>
              </a:rPr>
              <a:t>(</a:t>
            </a:r>
            <a:r>
              <a:rPr lang="nl-NL" sz="2400" dirty="0" err="1">
                <a:solidFill>
                  <a:schemeClr val="accent6"/>
                </a:solidFill>
              </a:rPr>
              <a:t>Wiliam</a:t>
            </a:r>
            <a:r>
              <a:rPr lang="nl-NL" sz="2400" dirty="0">
                <a:solidFill>
                  <a:schemeClr val="accent6"/>
                </a:solidFill>
              </a:rPr>
              <a:t> &amp; </a:t>
            </a:r>
            <a:r>
              <a:rPr lang="nl-NL" sz="2400" dirty="0" err="1">
                <a:solidFill>
                  <a:schemeClr val="accent6"/>
                </a:solidFill>
              </a:rPr>
              <a:t>Leahy</a:t>
            </a:r>
            <a:r>
              <a:rPr lang="nl-NL" sz="2400" dirty="0">
                <a:solidFill>
                  <a:schemeClr val="accent6"/>
                </a:solidFill>
              </a:rPr>
              <a:t>, </a:t>
            </a:r>
            <a:r>
              <a:rPr lang="nl-NL" sz="2400" dirty="0" smtClean="0">
                <a:solidFill>
                  <a:schemeClr val="accent6"/>
                </a:solidFill>
              </a:rPr>
              <a:t>2018. p.57)</a:t>
            </a:r>
          </a:p>
          <a:p>
            <a:pPr>
              <a:defRPr/>
            </a:pPr>
            <a:endParaRPr lang="nl-NL" sz="2400" dirty="0">
              <a:solidFill>
                <a:schemeClr val="accent6"/>
              </a:solidFill>
              <a:latin typeface="Calibri" panose="020F0502020204030204" pitchFamily="34" charset="0"/>
            </a:endParaRPr>
          </a:p>
          <a:p>
            <a:pPr marL="285750" indent="-285750">
              <a:buFont typeface="Arial" panose="020B0604020202020204" pitchFamily="34" charset="0"/>
              <a:buChar char="•"/>
            </a:pPr>
            <a:endParaRPr lang="nl-NL" sz="2400" dirty="0">
              <a:solidFill>
                <a:schemeClr val="accent6"/>
              </a:solidFill>
              <a:latin typeface="Calibri" panose="020F0502020204030204" pitchFamily="34" charset="0"/>
            </a:endParaRPr>
          </a:p>
        </p:txBody>
      </p:sp>
    </p:spTree>
    <p:extLst>
      <p:ext uri="{BB962C8B-B14F-4D97-AF65-F5344CB8AC3E}">
        <p14:creationId xmlns:p14="http://schemas.microsoft.com/office/powerpoint/2010/main" val="4105104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e over brainstorm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286_TF03460637" id="{4F765D86-34ED-4E71-A4E4-0EF77D69FD52}" vid="{4BF0F14F-9FC8-4C55-9036-B887613DE8C5}"/>
    </a:ext>
  </a:extLst>
</a:theme>
</file>

<file path=ppt/theme/theme2.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13009</TotalTime>
  <Words>1141</Words>
  <Application>Microsoft Office PowerPoint</Application>
  <PresentationFormat>Diavoorstelling (4:3)</PresentationFormat>
  <Paragraphs>206</Paragraphs>
  <Slides>20</Slides>
  <Notes>20</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20</vt:i4>
      </vt:variant>
    </vt:vector>
  </HeadingPairs>
  <TitlesOfParts>
    <vt:vector size="33" baseType="lpstr">
      <vt:lpstr>Microsoft YaHei</vt:lpstr>
      <vt:lpstr>Arial</vt:lpstr>
      <vt:lpstr>Calibri</vt:lpstr>
      <vt:lpstr>Candara</vt:lpstr>
      <vt:lpstr>Segoe UI</vt:lpstr>
      <vt:lpstr>Symbol</vt:lpstr>
      <vt:lpstr>Times New Roman</vt:lpstr>
      <vt:lpstr>Verdana</vt:lpstr>
      <vt:lpstr>Wingdings</vt:lpstr>
      <vt:lpstr>Wingdings 2</vt:lpstr>
      <vt:lpstr>Presentatie over brainstormen</vt:lpstr>
      <vt:lpstr>Kantoorthema</vt:lpstr>
      <vt:lpstr>1_Kantoorthema</vt:lpstr>
      <vt:lpstr>Judith Gulikers (judith.gulikers@wur.nl) </vt:lpstr>
      <vt:lpstr>PowerPoint-presentatie</vt:lpstr>
      <vt:lpstr>PowerPoint-presentatie</vt:lpstr>
      <vt:lpstr>Aanleiding tot overzichtsstudie (Gulikers &amp; Baartman, 2017)</vt:lpstr>
      <vt:lpstr>PowerPoint-presentatie</vt:lpstr>
      <vt:lpstr>PowerPoint-presentatie</vt:lpstr>
      <vt:lpstr>FE-cyclus</vt:lpstr>
      <vt:lpstr>Meeste winst te behalen</vt:lpstr>
      <vt:lpstr>De grootste winst per fase.........</vt:lpstr>
      <vt:lpstr>Stelling:   FE betekent dat leerlingen eigen leerdoelen formuleren?</vt:lpstr>
      <vt:lpstr>PowerPoint-presentatie</vt:lpstr>
      <vt:lpstr>Fase 3</vt:lpstr>
      <vt:lpstr>PowerPoint-presentatie</vt:lpstr>
      <vt:lpstr>PowerPoint-presentatie</vt:lpstr>
      <vt:lpstr>PowerPoint-presentatie</vt:lpstr>
      <vt:lpstr>Wat doet de effectieve docent?</vt:lpstr>
      <vt:lpstr>Scan jezelf en scan elkaar</vt:lpstr>
      <vt:lpstr>Opdracht </vt:lpstr>
      <vt:lpstr>PowerPoint-presentatie</vt:lpstr>
      <vt:lpstr>   </vt:lpstr>
    </vt:vector>
  </TitlesOfParts>
  <Company>Wageningen University and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Verdiepingsnetwerk formatief evalueren  WELKOM!!!!</dc:title>
  <dc:creator>Gulikers, Judith</dc:creator>
  <cp:lastModifiedBy>Gulikers, Judith</cp:lastModifiedBy>
  <cp:revision>686</cp:revision>
  <cp:lastPrinted>2018-11-20T16:31:20Z</cp:lastPrinted>
  <dcterms:created xsi:type="dcterms:W3CDTF">2018-02-27T14:34:16Z</dcterms:created>
  <dcterms:modified xsi:type="dcterms:W3CDTF">2018-11-22T19:59:15Z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