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0FD3B-4849-464D-A950-A0EA48DD3C8E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82882-FD4D-472F-A693-E19DEF647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61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Extra</a:t>
            </a:r>
            <a:r>
              <a:rPr lang="nl-NL" baseline="0" dirty="0"/>
              <a:t> info: </a:t>
            </a:r>
            <a:r>
              <a:rPr lang="nl-NL" dirty="0"/>
              <a:t>NZ</a:t>
            </a:r>
            <a:r>
              <a:rPr lang="nl-NL" baseline="0" dirty="0"/>
              <a:t> </a:t>
            </a:r>
            <a:r>
              <a:rPr lang="nl-NL" baseline="0" dirty="0" err="1"/>
              <a:t>unplugged</a:t>
            </a:r>
            <a:r>
              <a:rPr lang="nl-NL" baseline="0" dirty="0"/>
              <a:t>: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Unplugged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113-149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26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76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2207B-83DF-4908-B336-8B6A95C62913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5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89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30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579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40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13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39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8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77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66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27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7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01B5-31C7-4EA0-A66F-49A0B1323052}" type="datetimeFigureOut">
              <a:rPr lang="nl-NL" smtClean="0"/>
              <a:t>12-6-2019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C96F-A874-4474-AC96-CFB8F9BFF3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17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B954-8C0A-46A7-9EEA-8173B41F2C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Voorbeeld</a:t>
            </a:r>
            <a:r>
              <a:rPr lang="en-US" dirty="0"/>
              <a:t> unplugged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3CFCA-979E-4E96-B7A1-75C0F8361E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Minimaal Dominerende Verzamelingen</a:t>
            </a:r>
          </a:p>
        </p:txBody>
      </p:sp>
    </p:spTree>
    <p:extLst>
      <p:ext uri="{BB962C8B-B14F-4D97-AF65-F5344CB8AC3E}">
        <p14:creationId xmlns:p14="http://schemas.microsoft.com/office/powerpoint/2010/main" val="150652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nplugged.xwmooc.org/04-part/img/ch15-dominating-sets/15-dominating-sets-03-icecream-van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7"/>
          <a:stretch/>
        </p:blipFill>
        <p:spPr bwMode="auto">
          <a:xfrm>
            <a:off x="7646377" y="1066800"/>
            <a:ext cx="303724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Minimaal Dominerende Verzamelingen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690" y="1400176"/>
            <a:ext cx="5345111" cy="6067425"/>
          </a:xfrm>
        </p:spPr>
        <p:txBody>
          <a:bodyPr/>
          <a:lstStyle/>
          <a:p>
            <a:pPr marL="0" indent="0">
              <a:buNone/>
            </a:pPr>
            <a:r>
              <a:rPr lang="nl-NL" sz="2100" b="1" dirty="0"/>
              <a:t>Doel: Videobeveiliging in de stad. </a:t>
            </a:r>
          </a:p>
          <a:p>
            <a:r>
              <a:rPr lang="nl-NL" sz="2100" dirty="0"/>
              <a:t>Zorg dat alle kruispunten bewaakt worden.</a:t>
            </a:r>
          </a:p>
          <a:p>
            <a:r>
              <a:rPr lang="nl-NL" sz="2100" dirty="0"/>
              <a:t>Camera’s kun je op een kruispunt plaatsen</a:t>
            </a:r>
          </a:p>
          <a:p>
            <a:r>
              <a:rPr lang="nl-NL" sz="2100" dirty="0"/>
              <a:t>Elke camera kan tot en met de volgende kruispunt bewaken</a:t>
            </a:r>
          </a:p>
          <a:p>
            <a:pPr marL="0" indent="0">
              <a:buNone/>
            </a:pPr>
            <a:r>
              <a:rPr lang="nl-NL" sz="2100" b="1" dirty="0"/>
              <a:t>Vragen:</a:t>
            </a:r>
          </a:p>
          <a:p>
            <a:r>
              <a:rPr lang="nl-NL" sz="2100" dirty="0"/>
              <a:t>Als je één camera ergens neer zet, waar moet je een tweede plaatsen?</a:t>
            </a:r>
          </a:p>
          <a:p>
            <a:pPr marL="457200" lvl="1" indent="0">
              <a:buNone/>
            </a:pPr>
            <a:r>
              <a:rPr lang="nl-NL" sz="2100" dirty="0">
                <a:solidFill>
                  <a:srgbClr val="00B050"/>
                </a:solidFill>
              </a:rPr>
              <a:t>Antwoord: 3 straten verder, niet 2!</a:t>
            </a:r>
          </a:p>
          <a:p>
            <a:r>
              <a:rPr lang="nl-NL" sz="2100" dirty="0"/>
              <a:t>Waar moet je de camera’s plaatsen zodat je er zo min mogelijk nodig hebt?</a:t>
            </a:r>
          </a:p>
          <a:p>
            <a:r>
              <a:rPr lang="nl-NL" sz="2100" dirty="0"/>
              <a:t>Wat is het minimale aantal camera’s dat je nodig hebt?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2" descr="Afbeeldingsresultaat voor surveillance came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419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0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Minimaal Dominerende Verzamelingen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Strategieën voor het plaatsen van camera’s?</a:t>
            </a:r>
          </a:p>
          <a:p>
            <a:r>
              <a:rPr lang="nl-NL" dirty="0"/>
              <a:t>Wat is het minimaal aantal camera’s dat je nodig hebt?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Mogelijke aanpak?</a:t>
            </a:r>
          </a:p>
          <a:p>
            <a:r>
              <a:rPr lang="nl-NL" dirty="0"/>
              <a:t>Probeer </a:t>
            </a:r>
            <a:r>
              <a:rPr lang="nl-NL" b="1" dirty="0"/>
              <a:t>alle</a:t>
            </a:r>
            <a:r>
              <a:rPr lang="nl-NL" dirty="0"/>
              <a:t> mogelijkheden? Brute force</a:t>
            </a:r>
          </a:p>
          <a:p>
            <a:r>
              <a:rPr lang="nl-NL" dirty="0"/>
              <a:t>Aantal mogelijkheden: 2</a:t>
            </a:r>
            <a:r>
              <a:rPr lang="nl-NL" baseline="30000" dirty="0"/>
              <a:t>#kruispunten</a:t>
            </a:r>
          </a:p>
          <a:p>
            <a:r>
              <a:rPr lang="nl-NL" dirty="0"/>
              <a:t>Grote stad? Dan ben je wel even bezig!</a:t>
            </a:r>
          </a:p>
          <a:p>
            <a:r>
              <a:rPr lang="nl-NL" dirty="0"/>
              <a:t>Complexiteit: exponentieel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Tot op heden: Geen efficiënt algoritme </a:t>
            </a:r>
            <a:r>
              <a:rPr lang="nl-NL" b="1" dirty="0">
                <a:solidFill>
                  <a:srgbClr val="006600"/>
                </a:solidFill>
              </a:rPr>
              <a:t>bekend</a:t>
            </a:r>
            <a:r>
              <a:rPr lang="nl-NL" dirty="0">
                <a:solidFill>
                  <a:srgbClr val="006600"/>
                </a:solidFill>
              </a:rPr>
              <a:t> </a:t>
            </a:r>
            <a:r>
              <a:rPr lang="nl-NL" dirty="0"/>
              <a:t>voor het bepalen van een minimale set!</a:t>
            </a:r>
          </a:p>
          <a:p>
            <a:endParaRPr lang="nl-NL" baseline="30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705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Minimale oplossing: 6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Als je de oplossing weet</a:t>
            </a:r>
          </a:p>
          <a:p>
            <a:pPr marL="0" indent="0">
              <a:buNone/>
            </a:pPr>
            <a:r>
              <a:rPr lang="nl-NL" dirty="0"/>
              <a:t>… is het eenvoudig deze te controleren…</a:t>
            </a:r>
          </a:p>
          <a:p>
            <a:pPr marL="0" indent="0">
              <a:buNone/>
            </a:pPr>
            <a:r>
              <a:rPr lang="nl-NL" dirty="0"/>
              <a:t>… of (andersom) een kaart te maken…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Hoe? Punten simpelweg verbinden.</a:t>
            </a:r>
          </a:p>
        </p:txBody>
      </p:sp>
      <p:pic>
        <p:nvPicPr>
          <p:cNvPr id="4" name="Picture 2" descr="http://unplugged.xwmooc.org/04-part/img/ch15-dominating-sets/15-dominating-sets-03-icecream-vans-s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123196"/>
            <a:ext cx="2170180" cy="2727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667" y="3141590"/>
            <a:ext cx="23241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9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Minimaal dominerende verzameling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Achteruit werken gaat makkelijk!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688" y="2514600"/>
            <a:ext cx="7545092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284949"/>
            <a:ext cx="2832100" cy="29320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Minimaal Dominerende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689" y="1400176"/>
            <a:ext cx="7326312" cy="1343025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Brute force: </a:t>
            </a:r>
            <a:r>
              <a:rPr lang="nl-NL" dirty="0" err="1"/>
              <a:t>try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possibilities</a:t>
            </a:r>
            <a:endParaRPr lang="nl-NL" dirty="0"/>
          </a:p>
          <a:p>
            <a:r>
              <a:rPr lang="nl-NL" dirty="0" err="1"/>
              <a:t>Possibilities</a:t>
            </a:r>
            <a:r>
              <a:rPr lang="nl-NL" dirty="0"/>
              <a:t>: 2</a:t>
            </a:r>
            <a:r>
              <a:rPr lang="nl-NL" baseline="30000" dirty="0"/>
              <a:t>#intersections</a:t>
            </a:r>
          </a:p>
          <a:p>
            <a:pPr marL="0" indent="0">
              <a:buNone/>
            </a:pPr>
            <a:endParaRPr lang="nl-NL" baseline="30000" dirty="0"/>
          </a:p>
          <a:p>
            <a:r>
              <a:rPr lang="nl-NL" dirty="0"/>
              <a:t>Lots of </a:t>
            </a:r>
            <a:r>
              <a:rPr lang="nl-NL" dirty="0" err="1"/>
              <a:t>intersections</a:t>
            </a:r>
            <a:r>
              <a:rPr lang="nl-NL" dirty="0"/>
              <a:t>? Lots of </a:t>
            </a:r>
            <a:r>
              <a:rPr lang="nl-NL" dirty="0" err="1"/>
              <a:t>work</a:t>
            </a:r>
            <a:r>
              <a:rPr lang="nl-NL" dirty="0"/>
              <a:t>!!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359300"/>
            <a:ext cx="2590800" cy="283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77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Vergelijkbare problemen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308" y="1529916"/>
            <a:ext cx="5263893" cy="273728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Ambulances (max 15’)</a:t>
            </a:r>
          </a:p>
          <a:p>
            <a:r>
              <a:rPr lang="nl-NL" dirty="0"/>
              <a:t>Winkels, distributiepunten, ijsco wagens, brievenbussen</a:t>
            </a:r>
          </a:p>
          <a:p>
            <a:r>
              <a:rPr lang="nl-NL" dirty="0"/>
              <a:t>Legerkampen, uitkijktorens, marineschepen</a:t>
            </a:r>
          </a:p>
          <a:p>
            <a:r>
              <a:rPr lang="nl-NL" dirty="0"/>
              <a:t>….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http://marineschepen.nl/nieuws/images/f1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908" y="4267201"/>
            <a:ext cx="3615953" cy="211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ekno.nl/media/catalog/product/cache/1/image/1000x800/040ec09b1e35df139433887a97daa66f/6/4/64971-ambulance-oost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24613"/>
            <a:ext cx="4342350" cy="288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deopvolging.nl/wp-content/uploads/2013/04/brievenbu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-43184"/>
            <a:ext cx="3215619" cy="263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94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Breedbeeld</PresentationFormat>
  <Paragraphs>68</Paragraphs>
  <Slides>7</Slides>
  <Notes>3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Voorbeeld unplugged</vt:lpstr>
      <vt:lpstr>Minimaal Dominerende Verzamelingen</vt:lpstr>
      <vt:lpstr>Minimaal Dominerende Verzamelingen</vt:lpstr>
      <vt:lpstr>Minimale oplossing: 6</vt:lpstr>
      <vt:lpstr>Minimaal dominerende verzameling</vt:lpstr>
      <vt:lpstr>Minimaal Dominerende Sets</vt:lpstr>
      <vt:lpstr>Vergelijkbare problemen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Minimaal Dominerende Verzamelingen</dc:title>
  <dc:creator>Renske Smetsers</dc:creator>
  <cp:lastModifiedBy>Mireille Kremer</cp:lastModifiedBy>
  <cp:revision>3</cp:revision>
  <dcterms:created xsi:type="dcterms:W3CDTF">2018-02-08T13:56:40Z</dcterms:created>
  <dcterms:modified xsi:type="dcterms:W3CDTF">2019-06-12T20:17:47Z</dcterms:modified>
</cp:coreProperties>
</file>