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9" r:id="rId3"/>
  </p:sldMasterIdLst>
  <p:notesMasterIdLst>
    <p:notesMasterId r:id="rId31"/>
  </p:notesMasterIdLst>
  <p:handoutMasterIdLst>
    <p:handoutMasterId r:id="rId32"/>
  </p:handoutMasterIdLst>
  <p:sldIdLst>
    <p:sldId id="339" r:id="rId4"/>
    <p:sldId id="336" r:id="rId5"/>
    <p:sldId id="356" r:id="rId6"/>
    <p:sldId id="355" r:id="rId7"/>
    <p:sldId id="353" r:id="rId8"/>
    <p:sldId id="346" r:id="rId9"/>
    <p:sldId id="344" r:id="rId10"/>
    <p:sldId id="359" r:id="rId11"/>
    <p:sldId id="363" r:id="rId12"/>
    <p:sldId id="364" r:id="rId13"/>
    <p:sldId id="342" r:id="rId14"/>
    <p:sldId id="345" r:id="rId15"/>
    <p:sldId id="366" r:id="rId16"/>
    <p:sldId id="365" r:id="rId17"/>
    <p:sldId id="361" r:id="rId18"/>
    <p:sldId id="347" r:id="rId19"/>
    <p:sldId id="367" r:id="rId20"/>
    <p:sldId id="358" r:id="rId21"/>
    <p:sldId id="348" r:id="rId22"/>
    <p:sldId id="368" r:id="rId23"/>
    <p:sldId id="360" r:id="rId24"/>
    <p:sldId id="349" r:id="rId25"/>
    <p:sldId id="369" r:id="rId26"/>
    <p:sldId id="287" r:id="rId27"/>
    <p:sldId id="362" r:id="rId28"/>
    <p:sldId id="354" r:id="rId29"/>
    <p:sldId id="352" r:id="rId30"/>
  </p:sldIdLst>
  <p:sldSz cx="9144000" cy="6858000" type="screen4x3"/>
  <p:notesSz cx="6669088" cy="9926638"/>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esbeth Baartman" initials="LB" lastIdx="1" clrIdx="0">
    <p:extLst>
      <p:ext uri="{19B8F6BF-5375-455C-9EA6-DF929625EA0E}">
        <p15:presenceInfo xmlns:p15="http://schemas.microsoft.com/office/powerpoint/2012/main" userId="S-1-5-21-1757436266-1070379326-1452763161-47175" providerId="AD"/>
      </p:ext>
    </p:extLst>
  </p:cmAuthor>
  <p:cmAuthor id="2" name="Gerdineke Silfhout" initials="GS" lastIdx="51" clrIdx="1"/>
  <p:cmAuthor id="3" name="Bas Trimbos" initials="BT" lastIdx="26" clrIdx="2"/>
  <p:cmAuthor id="4" name="Gulikers, Judith" initials="GJ" lastIdx="18" clrIdx="3">
    <p:extLst>
      <p:ext uri="{19B8F6BF-5375-455C-9EA6-DF929625EA0E}">
        <p15:presenceInfo xmlns:p15="http://schemas.microsoft.com/office/powerpoint/2012/main" userId="Gulikers, Judi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7001" autoAdjust="0"/>
    <p:restoredTop sz="67059" autoAdjust="0"/>
  </p:normalViewPr>
  <p:slideViewPr>
    <p:cSldViewPr snapToGrid="0">
      <p:cViewPr varScale="1">
        <p:scale>
          <a:sx n="85" d="100"/>
          <a:sy n="85" d="100"/>
        </p:scale>
        <p:origin x="1986" y="7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07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51180145-62EC-4770-A8A3-B651B195631D}"/>
    <pc:docChg chg="modSld">
      <pc:chgData name="" userId="" providerId="" clId="Web-{51180145-62EC-4770-A8A3-B651B195631D}" dt="2018-03-13T22:13:14.417" v="87"/>
      <pc:docMkLst>
        <pc:docMk/>
      </pc:docMkLst>
      <pc:sldChg chg="addCm">
        <pc:chgData name="" userId="" providerId="" clId="Web-{51180145-62EC-4770-A8A3-B651B195631D}" dt="2018-03-13T22:00:18.855" v="0"/>
        <pc:sldMkLst>
          <pc:docMk/>
          <pc:sldMk cId="3549628654" sldId="272"/>
        </pc:sldMkLst>
      </pc:sldChg>
      <pc:sldChg chg="addCm">
        <pc:chgData name="" userId="" providerId="" clId="Web-{51180145-62EC-4770-A8A3-B651B195631D}" dt="2018-03-13T22:03:06.317" v="2"/>
        <pc:sldMkLst>
          <pc:docMk/>
          <pc:sldMk cId="1508910272" sldId="273"/>
        </pc:sldMkLst>
      </pc:sldChg>
      <pc:sldChg chg="modSp addCm">
        <pc:chgData name="" userId="" providerId="" clId="Web-{51180145-62EC-4770-A8A3-B651B195631D}" dt="2018-03-13T22:04:36.353" v="5"/>
        <pc:sldMkLst>
          <pc:docMk/>
          <pc:sldMk cId="3339554045" sldId="274"/>
        </pc:sldMkLst>
        <pc:picChg chg="mod">
          <ac:chgData name="" userId="" providerId="" clId="Web-{51180145-62EC-4770-A8A3-B651B195631D}" dt="2018-03-13T22:04:04.271" v="4"/>
          <ac:picMkLst>
            <pc:docMk/>
            <pc:sldMk cId="3339554045" sldId="274"/>
            <ac:picMk id="10" creationId="{00000000-0000-0000-0000-000000000000}"/>
          </ac:picMkLst>
        </pc:picChg>
      </pc:sldChg>
      <pc:sldChg chg="modSp addCm">
        <pc:chgData name="" userId="" providerId="" clId="Web-{51180145-62EC-4770-A8A3-B651B195631D}" dt="2018-03-13T22:13:14.417" v="87"/>
        <pc:sldMkLst>
          <pc:docMk/>
          <pc:sldMk cId="386885480" sldId="293"/>
        </pc:sldMkLst>
        <pc:spChg chg="mod">
          <ac:chgData name="" userId="" providerId="" clId="Web-{51180145-62EC-4770-A8A3-B651B195631D}" dt="2018-03-13T22:12:42.199" v="86"/>
          <ac:spMkLst>
            <pc:docMk/>
            <pc:sldMk cId="386885480" sldId="293"/>
            <ac:spMk id="3" creationId="{00000000-0000-0000-0000-000000000000}"/>
          </ac:spMkLst>
        </pc:spChg>
      </pc:sldChg>
      <pc:sldChg chg="modSp addCm modNotes">
        <pc:chgData name="" userId="" providerId="" clId="Web-{51180145-62EC-4770-A8A3-B651B195631D}" dt="2018-03-13T22:09:38.062" v="68"/>
        <pc:sldMkLst>
          <pc:docMk/>
          <pc:sldMk cId="1931822857" sldId="294"/>
        </pc:sldMkLst>
        <pc:spChg chg="mod">
          <ac:chgData name="" userId="" providerId="" clId="Web-{51180145-62EC-4770-A8A3-B651B195631D}" dt="2018-03-13T22:08:20.607" v="63"/>
          <ac:spMkLst>
            <pc:docMk/>
            <pc:sldMk cId="1931822857" sldId="294"/>
            <ac:spMk id="3" creationId="{00000000-0000-0000-0000-000000000000}"/>
          </ac:spMkLst>
        </pc:spChg>
      </pc:sldChg>
      <pc:sldChg chg="modSp addCm modNotes">
        <pc:chgData name="" userId="" providerId="" clId="Web-{51180145-62EC-4770-A8A3-B651B195631D}" dt="2018-03-13T22:08:55.702" v="65"/>
        <pc:sldMkLst>
          <pc:docMk/>
          <pc:sldMk cId="2517048079" sldId="302"/>
        </pc:sldMkLst>
        <pc:spChg chg="mod">
          <ac:chgData name="" userId="" providerId="" clId="Web-{51180145-62EC-4770-A8A3-B651B195631D}" dt="2018-03-13T22:06:37.979" v="42"/>
          <ac:spMkLst>
            <pc:docMk/>
            <pc:sldMk cId="2517048079" sldId="302"/>
            <ac:spMk id="2" creationId="{00000000-0000-0000-0000-000000000000}"/>
          </ac:spMkLst>
        </pc:spChg>
      </pc:sldChg>
    </pc:docChg>
  </pc:docChgLst>
  <pc:docChgLst>
    <pc:chgData clId="Web-{0BD7CB9A-90D9-4DB9-8BCA-45478BF2A575}"/>
    <pc:docChg chg="modSld">
      <pc:chgData name="" userId="" providerId="" clId="Web-{0BD7CB9A-90D9-4DB9-8BCA-45478BF2A575}" dt="2018-03-28T14:24:15.288" v="148"/>
      <pc:docMkLst>
        <pc:docMk/>
      </pc:docMkLst>
      <pc:sldChg chg="modSp">
        <pc:chgData name="" userId="" providerId="" clId="Web-{0BD7CB9A-90D9-4DB9-8BCA-45478BF2A575}" dt="2018-03-28T14:18:07.773" v="1"/>
        <pc:sldMkLst>
          <pc:docMk/>
          <pc:sldMk cId="1508910272" sldId="273"/>
        </pc:sldMkLst>
        <pc:spChg chg="mod">
          <ac:chgData name="" userId="" providerId="" clId="Web-{0BD7CB9A-90D9-4DB9-8BCA-45478BF2A575}" dt="2018-03-28T14:18:07.773" v="1"/>
          <ac:spMkLst>
            <pc:docMk/>
            <pc:sldMk cId="1508910272" sldId="273"/>
            <ac:spMk id="2" creationId="{00000000-0000-0000-0000-000000000000}"/>
          </ac:spMkLst>
        </pc:spChg>
      </pc:sldChg>
      <pc:sldChg chg="modSp">
        <pc:chgData name="" userId="" providerId="" clId="Web-{0BD7CB9A-90D9-4DB9-8BCA-45478BF2A575}" dt="2018-03-28T14:22:35.803" v="89"/>
        <pc:sldMkLst>
          <pc:docMk/>
          <pc:sldMk cId="2054880847" sldId="278"/>
        </pc:sldMkLst>
        <pc:spChg chg="mod">
          <ac:chgData name="" userId="" providerId="" clId="Web-{0BD7CB9A-90D9-4DB9-8BCA-45478BF2A575}" dt="2018-03-28T14:22:35.803" v="89"/>
          <ac:spMkLst>
            <pc:docMk/>
            <pc:sldMk cId="2054880847" sldId="278"/>
            <ac:spMk id="2" creationId="{00000000-0000-0000-0000-000000000000}"/>
          </ac:spMkLst>
        </pc:spChg>
      </pc:sldChg>
      <pc:sldChg chg="modNotes">
        <pc:chgData name="" userId="" providerId="" clId="Web-{0BD7CB9A-90D9-4DB9-8BCA-45478BF2A575}" dt="2018-03-28T14:19:04.960" v="8"/>
        <pc:sldMkLst>
          <pc:docMk/>
          <pc:sldMk cId="2734399811" sldId="287"/>
        </pc:sldMkLst>
      </pc:sldChg>
      <pc:sldChg chg="modSp">
        <pc:chgData name="" userId="" providerId="" clId="Web-{0BD7CB9A-90D9-4DB9-8BCA-45478BF2A575}" dt="2018-03-28T14:20:40.678" v="33"/>
        <pc:sldMkLst>
          <pc:docMk/>
          <pc:sldMk cId="2988941745" sldId="292"/>
        </pc:sldMkLst>
        <pc:spChg chg="mod">
          <ac:chgData name="" userId="" providerId="" clId="Web-{0BD7CB9A-90D9-4DB9-8BCA-45478BF2A575}" dt="2018-03-28T14:20:40.678" v="33"/>
          <ac:spMkLst>
            <pc:docMk/>
            <pc:sldMk cId="2988941745" sldId="292"/>
            <ac:spMk id="3" creationId="{00000000-0000-0000-0000-000000000000}"/>
          </ac:spMkLst>
        </pc:spChg>
      </pc:sldChg>
      <pc:sldChg chg="modSp">
        <pc:chgData name="" userId="" providerId="" clId="Web-{0BD7CB9A-90D9-4DB9-8BCA-45478BF2A575}" dt="2018-03-28T14:19:09.663" v="9"/>
        <pc:sldMkLst>
          <pc:docMk/>
          <pc:sldMk cId="3006340662" sldId="296"/>
        </pc:sldMkLst>
        <pc:spChg chg="mod">
          <ac:chgData name="" userId="" providerId="" clId="Web-{0BD7CB9A-90D9-4DB9-8BCA-45478BF2A575}" dt="2018-03-28T14:19:09.663" v="9"/>
          <ac:spMkLst>
            <pc:docMk/>
            <pc:sldMk cId="3006340662" sldId="296"/>
            <ac:spMk id="3" creationId="{00000000-0000-0000-0000-000000000000}"/>
          </ac:spMkLst>
        </pc:spChg>
      </pc:sldChg>
      <pc:sldChg chg="modSp">
        <pc:chgData name="" userId="" providerId="" clId="Web-{0BD7CB9A-90D9-4DB9-8BCA-45478BF2A575}" dt="2018-03-28T14:24:15.288" v="147"/>
        <pc:sldMkLst>
          <pc:docMk/>
          <pc:sldMk cId="2083739379" sldId="298"/>
        </pc:sldMkLst>
        <pc:spChg chg="mod">
          <ac:chgData name="" userId="" providerId="" clId="Web-{0BD7CB9A-90D9-4DB9-8BCA-45478BF2A575}" dt="2018-03-28T14:24:15.288" v="147"/>
          <ac:spMkLst>
            <pc:docMk/>
            <pc:sldMk cId="2083739379" sldId="298"/>
            <ac:spMk id="3" creationId="{00000000-0000-0000-0000-000000000000}"/>
          </ac:spMkLst>
        </pc:spChg>
      </pc:sldChg>
      <pc:sldChg chg="modSp">
        <pc:chgData name="" userId="" providerId="" clId="Web-{0BD7CB9A-90D9-4DB9-8BCA-45478BF2A575}" dt="2018-03-28T14:23:19.178" v="119"/>
        <pc:sldMkLst>
          <pc:docMk/>
          <pc:sldMk cId="2987582999" sldId="313"/>
        </pc:sldMkLst>
        <pc:spChg chg="mod">
          <ac:chgData name="" userId="" providerId="" clId="Web-{0BD7CB9A-90D9-4DB9-8BCA-45478BF2A575}" dt="2018-03-28T14:23:19.178" v="119"/>
          <ac:spMkLst>
            <pc:docMk/>
            <pc:sldMk cId="2987582999" sldId="313"/>
            <ac:spMk id="6" creationId="{00000000-0000-0000-0000-000000000000}"/>
          </ac:spMkLst>
        </pc:spChg>
      </pc:sldChg>
    </pc:docChg>
  </pc:docChgLst>
  <pc:docChgLst>
    <pc:chgData clId="Web-{CB1CF396-FF59-4079-8B7F-6B15397986C9}"/>
    <pc:docChg chg="modSld">
      <pc:chgData name="" userId="" providerId="" clId="Web-{CB1CF396-FF59-4079-8B7F-6B15397986C9}" dt="2018-03-28T17:14:12.263" v="89"/>
      <pc:docMkLst>
        <pc:docMk/>
      </pc:docMkLst>
      <pc:sldChg chg="modSp">
        <pc:chgData name="" userId="" providerId="" clId="Web-{CB1CF396-FF59-4079-8B7F-6B15397986C9}" dt="2018-03-28T17:12:17.810" v="14"/>
        <pc:sldMkLst>
          <pc:docMk/>
          <pc:sldMk cId="1931822857" sldId="294"/>
        </pc:sldMkLst>
        <pc:spChg chg="mod">
          <ac:chgData name="" userId="" providerId="" clId="Web-{CB1CF396-FF59-4079-8B7F-6B15397986C9}" dt="2018-03-28T17:12:17.810" v="14"/>
          <ac:spMkLst>
            <pc:docMk/>
            <pc:sldMk cId="1931822857" sldId="294"/>
            <ac:spMk id="3" creationId="{00000000-0000-0000-0000-000000000000}"/>
          </ac:spMkLst>
        </pc:spChg>
      </pc:sldChg>
      <pc:sldChg chg="modSp">
        <pc:chgData name="" userId="" providerId="" clId="Web-{CB1CF396-FF59-4079-8B7F-6B15397986C9}" dt="2018-03-28T17:14:12.263" v="88"/>
        <pc:sldMkLst>
          <pc:docMk/>
          <pc:sldMk cId="669696649" sldId="315"/>
        </pc:sldMkLst>
        <pc:spChg chg="mod">
          <ac:chgData name="" userId="" providerId="" clId="Web-{CB1CF396-FF59-4079-8B7F-6B15397986C9}" dt="2018-03-28T17:14:12.263" v="88"/>
          <ac:spMkLst>
            <pc:docMk/>
            <pc:sldMk cId="669696649" sldId="315"/>
            <ac:spMk id="3" creationId="{00000000-0000-0000-0000-000000000000}"/>
          </ac:spMkLst>
        </pc:spChg>
      </pc:sldChg>
    </pc:docChg>
  </pc:docChgLst>
  <pc:docChgLst>
    <pc:chgData clId="Web-{638375B3-6DC4-46CF-9867-0E72D6A307A2}"/>
    <pc:docChg chg="">
      <pc:chgData name="" userId="" providerId="" clId="Web-{638375B3-6DC4-46CF-9867-0E72D6A307A2}" dt="2018-03-22T12:28:22.373" v="3"/>
      <pc:docMkLst>
        <pc:docMk/>
      </pc:docMkLst>
      <pc:sldChg chg="addCm">
        <pc:chgData name="" userId="" providerId="" clId="Web-{638375B3-6DC4-46CF-9867-0E72D6A307A2}" dt="2018-03-22T12:28:22.373" v="3"/>
        <pc:sldMkLst>
          <pc:docMk/>
          <pc:sldMk cId="3582091832" sldId="286"/>
        </pc:sldMkLst>
      </pc:sldChg>
      <pc:sldChg chg="addCm modCm">
        <pc:chgData name="" userId="" providerId="" clId="Web-{638375B3-6DC4-46CF-9867-0E72D6A307A2}" dt="2018-03-22T12:25:15.292" v="2"/>
        <pc:sldMkLst>
          <pc:docMk/>
          <pc:sldMk cId="4143679921" sldId="290"/>
        </pc:sldMkLst>
      </pc:sldChg>
    </pc:docChg>
  </pc:docChgLst>
  <pc:docChgLst>
    <pc:chgData clId="Web-{EC9F3522-28C2-4F67-86EB-7E1CD57CFA71}"/>
    <pc:docChg chg="modSld">
      <pc:chgData name="" userId="" providerId="" clId="Web-{EC9F3522-28C2-4F67-86EB-7E1CD57CFA71}" dt="2018-03-26T16:03:32.706" v="802"/>
      <pc:docMkLst>
        <pc:docMk/>
      </pc:docMkLst>
      <pc:sldChg chg="modSp delCm">
        <pc:chgData name="" userId="" providerId="" clId="Web-{EC9F3522-28C2-4F67-86EB-7E1CD57CFA71}" dt="2018-03-26T15:34:01.217" v="51"/>
        <pc:sldMkLst>
          <pc:docMk/>
          <pc:sldMk cId="3549628654" sldId="272"/>
        </pc:sldMkLst>
        <pc:spChg chg="mod">
          <ac:chgData name="" userId="" providerId="" clId="Web-{EC9F3522-28C2-4F67-86EB-7E1CD57CFA71}" dt="2018-03-26T15:33:35.699" v="45"/>
          <ac:spMkLst>
            <pc:docMk/>
            <pc:sldMk cId="3549628654" sldId="272"/>
            <ac:spMk id="3" creationId="{00000000-0000-0000-0000-000000000000}"/>
          </ac:spMkLst>
        </pc:spChg>
        <pc:spChg chg="mod">
          <ac:chgData name="" userId="" providerId="" clId="Web-{EC9F3522-28C2-4F67-86EB-7E1CD57CFA71}" dt="2018-03-26T15:32:41.526" v="4"/>
          <ac:spMkLst>
            <pc:docMk/>
            <pc:sldMk cId="3549628654" sldId="272"/>
            <ac:spMk id="4" creationId="{00000000-0000-0000-0000-000000000000}"/>
          </ac:spMkLst>
        </pc:spChg>
        <pc:picChg chg="mod">
          <ac:chgData name="" userId="" providerId="" clId="Web-{EC9F3522-28C2-4F67-86EB-7E1CD57CFA71}" dt="2018-03-26T15:34:01.217" v="51"/>
          <ac:picMkLst>
            <pc:docMk/>
            <pc:sldMk cId="3549628654" sldId="272"/>
            <ac:picMk id="6" creationId="{00000000-0000-0000-0000-000000000000}"/>
          </ac:picMkLst>
        </pc:picChg>
        <pc:picChg chg="mod">
          <ac:chgData name="" userId="" providerId="" clId="Web-{EC9F3522-28C2-4F67-86EB-7E1CD57CFA71}" dt="2018-03-26T15:33:59.246" v="50"/>
          <ac:picMkLst>
            <pc:docMk/>
            <pc:sldMk cId="3549628654" sldId="272"/>
            <ac:picMk id="7" creationId="{00000000-0000-0000-0000-000000000000}"/>
          </ac:picMkLst>
        </pc:picChg>
        <pc:picChg chg="mod">
          <ac:chgData name="" userId="" providerId="" clId="Web-{EC9F3522-28C2-4F67-86EB-7E1CD57CFA71}" dt="2018-03-26T15:33:54.105" v="49"/>
          <ac:picMkLst>
            <pc:docMk/>
            <pc:sldMk cId="3549628654" sldId="272"/>
            <ac:picMk id="8" creationId="{00000000-0000-0000-0000-000000000000}"/>
          </ac:picMkLst>
        </pc:picChg>
      </pc:sldChg>
      <pc:sldChg chg="modSp">
        <pc:chgData name="" userId="" providerId="" clId="Web-{EC9F3522-28C2-4F67-86EB-7E1CD57CFA71}" dt="2018-03-26T15:37:57.578" v="122"/>
        <pc:sldMkLst>
          <pc:docMk/>
          <pc:sldMk cId="1508910272" sldId="273"/>
        </pc:sldMkLst>
        <pc:spChg chg="mod">
          <ac:chgData name="" userId="" providerId="" clId="Web-{EC9F3522-28C2-4F67-86EB-7E1CD57CFA71}" dt="2018-03-26T15:37:57.578" v="122"/>
          <ac:spMkLst>
            <pc:docMk/>
            <pc:sldMk cId="1508910272" sldId="273"/>
            <ac:spMk id="2" creationId="{00000000-0000-0000-0000-000000000000}"/>
          </ac:spMkLst>
        </pc:spChg>
        <pc:graphicFrameChg chg="modGraphic">
          <ac:chgData name="" userId="" providerId="" clId="Web-{EC9F3522-28C2-4F67-86EB-7E1CD57CFA71}" dt="2018-03-26T15:36:47.687" v="105"/>
          <ac:graphicFrameMkLst>
            <pc:docMk/>
            <pc:sldMk cId="1508910272" sldId="273"/>
            <ac:graphicFrameMk id="5" creationId="{00000000-0000-0000-0000-000000000000}"/>
          </ac:graphicFrameMkLst>
        </pc:graphicFrameChg>
      </pc:sldChg>
      <pc:sldChg chg="modSp delCm">
        <pc:chgData name="" userId="" providerId="" clId="Web-{EC9F3522-28C2-4F67-86EB-7E1CD57CFA71}" dt="2018-03-26T15:38:57.580" v="128"/>
        <pc:sldMkLst>
          <pc:docMk/>
          <pc:sldMk cId="3339554045" sldId="274"/>
        </pc:sldMkLst>
        <pc:spChg chg="mod">
          <ac:chgData name="" userId="" providerId="" clId="Web-{EC9F3522-28C2-4F67-86EB-7E1CD57CFA71}" dt="2018-03-26T15:38:57.580" v="128"/>
          <ac:spMkLst>
            <pc:docMk/>
            <pc:sldMk cId="3339554045" sldId="274"/>
            <ac:spMk id="2" creationId="{00000000-0000-0000-0000-000000000000}"/>
          </ac:spMkLst>
        </pc:spChg>
      </pc:sldChg>
      <pc:sldChg chg="modSp">
        <pc:chgData name="" userId="" providerId="" clId="Web-{EC9F3522-28C2-4F67-86EB-7E1CD57CFA71}" dt="2018-03-26T15:39:43.284" v="165"/>
        <pc:sldMkLst>
          <pc:docMk/>
          <pc:sldMk cId="115085417" sldId="275"/>
        </pc:sldMkLst>
        <pc:spChg chg="mod">
          <ac:chgData name="" userId="" providerId="" clId="Web-{EC9F3522-28C2-4F67-86EB-7E1CD57CFA71}" dt="2018-03-26T15:39:43.284" v="165"/>
          <ac:spMkLst>
            <pc:docMk/>
            <pc:sldMk cId="115085417" sldId="275"/>
            <ac:spMk id="2" creationId="{00000000-0000-0000-0000-000000000000}"/>
          </ac:spMkLst>
        </pc:spChg>
        <pc:spChg chg="mod">
          <ac:chgData name="" userId="" providerId="" clId="Web-{EC9F3522-28C2-4F67-86EB-7E1CD57CFA71}" dt="2018-03-26T15:39:01.299" v="130"/>
          <ac:spMkLst>
            <pc:docMk/>
            <pc:sldMk cId="115085417" sldId="275"/>
            <ac:spMk id="3" creationId="{00000000-0000-0000-0000-000000000000}"/>
          </ac:spMkLst>
        </pc:spChg>
      </pc:sldChg>
      <pc:sldChg chg="modSp">
        <pc:chgData name="" userId="" providerId="" clId="Web-{EC9F3522-28C2-4F67-86EB-7E1CD57CFA71}" dt="2018-03-26T15:58:57.347" v="665"/>
        <pc:sldMkLst>
          <pc:docMk/>
          <pc:sldMk cId="3252008090" sldId="276"/>
        </pc:sldMkLst>
        <pc:spChg chg="mod">
          <ac:chgData name="" userId="" providerId="" clId="Web-{EC9F3522-28C2-4F67-86EB-7E1CD57CFA71}" dt="2018-03-26T15:58:57.347" v="665"/>
          <ac:spMkLst>
            <pc:docMk/>
            <pc:sldMk cId="3252008090" sldId="276"/>
            <ac:spMk id="2" creationId="{00000000-0000-0000-0000-000000000000}"/>
          </ac:spMkLst>
        </pc:spChg>
      </pc:sldChg>
      <pc:sldChg chg="modSp delCm modNotes">
        <pc:chgData name="" userId="" providerId="" clId="Web-{EC9F3522-28C2-4F67-86EB-7E1CD57CFA71}" dt="2018-03-26T16:03:32.706" v="802"/>
        <pc:sldMkLst>
          <pc:docMk/>
          <pc:sldMk cId="4143679921" sldId="290"/>
        </pc:sldMkLst>
        <pc:spChg chg="mod">
          <ac:chgData name="" userId="" providerId="" clId="Web-{EC9F3522-28C2-4F67-86EB-7E1CD57CFA71}" dt="2018-03-26T16:01:54.550" v="759"/>
          <ac:spMkLst>
            <pc:docMk/>
            <pc:sldMk cId="4143679921" sldId="290"/>
            <ac:spMk id="2" creationId="{00000000-0000-0000-0000-000000000000}"/>
          </ac:spMkLst>
        </pc:spChg>
        <pc:spChg chg="mod">
          <ac:chgData name="" userId="" providerId="" clId="Web-{EC9F3522-28C2-4F67-86EB-7E1CD57CFA71}" dt="2018-03-26T16:02:50.847" v="795"/>
          <ac:spMkLst>
            <pc:docMk/>
            <pc:sldMk cId="4143679921" sldId="290"/>
            <ac:spMk id="3" creationId="{00000000-0000-0000-0000-000000000000}"/>
          </ac:spMkLst>
        </pc:spChg>
      </pc:sldChg>
      <pc:sldChg chg="modSp addCm">
        <pc:chgData name="" userId="" providerId="" clId="Web-{EC9F3522-28C2-4F67-86EB-7E1CD57CFA71}" dt="2018-03-26T16:01:15.737" v="733"/>
        <pc:sldMkLst>
          <pc:docMk/>
          <pc:sldMk cId="2988941745" sldId="292"/>
        </pc:sldMkLst>
        <pc:spChg chg="mod">
          <ac:chgData name="" userId="" providerId="" clId="Web-{EC9F3522-28C2-4F67-86EB-7E1CD57CFA71}" dt="2018-03-26T16:01:15.737" v="733"/>
          <ac:spMkLst>
            <pc:docMk/>
            <pc:sldMk cId="2988941745" sldId="292"/>
            <ac:spMk id="3" creationId="{00000000-0000-0000-0000-000000000000}"/>
          </ac:spMkLst>
        </pc:spChg>
      </pc:sldChg>
      <pc:sldChg chg="modSp addCm">
        <pc:chgData name="" userId="" providerId="" clId="Web-{EC9F3522-28C2-4F67-86EB-7E1CD57CFA71}" dt="2018-03-26T15:57:52.503" v="631"/>
        <pc:sldMkLst>
          <pc:docMk/>
          <pc:sldMk cId="386885480" sldId="293"/>
        </pc:sldMkLst>
        <pc:spChg chg="mod">
          <ac:chgData name="" userId="" providerId="" clId="Web-{EC9F3522-28C2-4F67-86EB-7E1CD57CFA71}" dt="2018-03-26T15:57:52.503" v="631"/>
          <ac:spMkLst>
            <pc:docMk/>
            <pc:sldMk cId="386885480" sldId="293"/>
            <ac:spMk id="2" creationId="{00000000-0000-0000-0000-000000000000}"/>
          </ac:spMkLst>
        </pc:spChg>
        <pc:spChg chg="mod">
          <ac:chgData name="" userId="" providerId="" clId="Web-{EC9F3522-28C2-4F67-86EB-7E1CD57CFA71}" dt="2018-03-26T15:57:25.050" v="616"/>
          <ac:spMkLst>
            <pc:docMk/>
            <pc:sldMk cId="386885480" sldId="293"/>
            <ac:spMk id="3" creationId="{00000000-0000-0000-0000-000000000000}"/>
          </ac:spMkLst>
        </pc:spChg>
      </pc:sldChg>
      <pc:sldChg chg="modSp">
        <pc:chgData name="" userId="" providerId="" clId="Web-{EC9F3522-28C2-4F67-86EB-7E1CD57CFA71}" dt="2018-03-26T15:47:48.332" v="469"/>
        <pc:sldMkLst>
          <pc:docMk/>
          <pc:sldMk cId="1931822857" sldId="294"/>
        </pc:sldMkLst>
        <pc:spChg chg="mod">
          <ac:chgData name="" userId="" providerId="" clId="Web-{EC9F3522-28C2-4F67-86EB-7E1CD57CFA71}" dt="2018-03-26T15:47:48.332" v="469"/>
          <ac:spMkLst>
            <pc:docMk/>
            <pc:sldMk cId="1931822857" sldId="294"/>
            <ac:spMk id="3" creationId="{00000000-0000-0000-0000-000000000000}"/>
          </ac:spMkLst>
        </pc:spChg>
      </pc:sldChg>
      <pc:sldChg chg="delSp modSp">
        <pc:chgData name="" userId="" providerId="" clId="Web-{EC9F3522-28C2-4F67-86EB-7E1CD57CFA71}" dt="2018-03-26T15:44:56.940" v="360"/>
        <pc:sldMkLst>
          <pc:docMk/>
          <pc:sldMk cId="2517048079" sldId="302"/>
        </pc:sldMkLst>
        <pc:spChg chg="mod">
          <ac:chgData name="" userId="" providerId="" clId="Web-{EC9F3522-28C2-4F67-86EB-7E1CD57CFA71}" dt="2018-03-26T15:44:56.940" v="360"/>
          <ac:spMkLst>
            <pc:docMk/>
            <pc:sldMk cId="2517048079" sldId="302"/>
            <ac:spMk id="2" creationId="{00000000-0000-0000-0000-000000000000}"/>
          </ac:spMkLst>
        </pc:spChg>
        <pc:picChg chg="del">
          <ac:chgData name="" userId="" providerId="" clId="Web-{EC9F3522-28C2-4F67-86EB-7E1CD57CFA71}" dt="2018-03-26T15:42:16.128" v="259"/>
          <ac:picMkLst>
            <pc:docMk/>
            <pc:sldMk cId="2517048079" sldId="302"/>
            <ac:picMk id="1026" creationId="{00000000-0000-0000-0000-000000000000}"/>
          </ac:picMkLst>
        </pc:picChg>
      </pc:sldChg>
      <pc:sldChg chg="modSp">
        <pc:chgData name="" userId="" providerId="" clId="Web-{EC9F3522-28C2-4F67-86EB-7E1CD57CFA71}" dt="2018-03-26T15:45:18.409" v="370"/>
        <pc:sldMkLst>
          <pc:docMk/>
          <pc:sldMk cId="2296390672" sldId="306"/>
        </pc:sldMkLst>
        <pc:spChg chg="mod">
          <ac:chgData name="" userId="" providerId="" clId="Web-{EC9F3522-28C2-4F67-86EB-7E1CD57CFA71}" dt="2018-03-26T15:45:18.409" v="370"/>
          <ac:spMkLst>
            <pc:docMk/>
            <pc:sldMk cId="2296390672" sldId="306"/>
            <ac:spMk id="2" creationId="{00000000-0000-0000-0000-000000000000}"/>
          </ac:spMkLst>
        </pc:spChg>
      </pc:sldChg>
      <pc:sldChg chg="modNotes">
        <pc:chgData name="" userId="" providerId="" clId="Web-{EC9F3522-28C2-4F67-86EB-7E1CD57CFA71}" dt="2018-03-26T15:34:57.310" v="74"/>
        <pc:sldMkLst>
          <pc:docMk/>
          <pc:sldMk cId="133277478" sldId="309"/>
        </pc:sldMkLst>
      </pc:sldChg>
      <pc:sldChg chg="modSp addCm">
        <pc:chgData name="" userId="" providerId="" clId="Web-{EC9F3522-28C2-4F67-86EB-7E1CD57CFA71}" dt="2018-03-26T15:58:43.112" v="662"/>
        <pc:sldMkLst>
          <pc:docMk/>
          <pc:sldMk cId="3713455948" sldId="314"/>
        </pc:sldMkLst>
        <pc:spChg chg="mod">
          <ac:chgData name="" userId="" providerId="" clId="Web-{EC9F3522-28C2-4F67-86EB-7E1CD57CFA71}" dt="2018-03-26T15:58:09.972" v="659"/>
          <ac:spMkLst>
            <pc:docMk/>
            <pc:sldMk cId="3713455948" sldId="314"/>
            <ac:spMk id="2" creationId="{00000000-0000-0000-0000-000000000000}"/>
          </ac:spMkLst>
        </pc:spChg>
      </pc:sldChg>
    </pc:docChg>
  </pc:docChgLst>
  <pc:docChgLst>
    <pc:chgData clId="Web-{0B3C528C-57B7-4EE1-98B3-546B3F9D457B}"/>
    <pc:docChg chg="modSld">
      <pc:chgData name="" userId="" providerId="" clId="Web-{0B3C528C-57B7-4EE1-98B3-546B3F9D457B}" dt="2018-03-13T22:46:06.706" v="116"/>
      <pc:docMkLst>
        <pc:docMk/>
      </pc:docMkLst>
      <pc:sldChg chg="addCm">
        <pc:chgData name="" userId="" providerId="" clId="Web-{0B3C528C-57B7-4EE1-98B3-546B3F9D457B}" dt="2018-03-13T22:19:08.519" v="2"/>
        <pc:sldMkLst>
          <pc:docMk/>
          <pc:sldMk cId="115085417" sldId="275"/>
        </pc:sldMkLst>
      </pc:sldChg>
      <pc:sldChg chg="modSp">
        <pc:chgData name="" userId="" providerId="" clId="Web-{0B3C528C-57B7-4EE1-98B3-546B3F9D457B}" dt="2018-03-13T22:35:58.230" v="90"/>
        <pc:sldMkLst>
          <pc:docMk/>
          <pc:sldMk cId="1419453836" sldId="277"/>
        </pc:sldMkLst>
        <pc:spChg chg="mod">
          <ac:chgData name="" userId="" providerId="" clId="Web-{0B3C528C-57B7-4EE1-98B3-546B3F9D457B}" dt="2018-03-13T22:35:58.230" v="90"/>
          <ac:spMkLst>
            <pc:docMk/>
            <pc:sldMk cId="1419453836" sldId="277"/>
            <ac:spMk id="2" creationId="{00000000-0000-0000-0000-000000000000}"/>
          </ac:spMkLst>
        </pc:spChg>
      </pc:sldChg>
      <pc:sldChg chg="modSp addCm">
        <pc:chgData name="" userId="" providerId="" clId="Web-{0B3C528C-57B7-4EE1-98B3-546B3F9D457B}" dt="2018-03-13T22:40:59.544" v="103"/>
        <pc:sldMkLst>
          <pc:docMk/>
          <pc:sldMk cId="2054880847" sldId="278"/>
        </pc:sldMkLst>
        <pc:spChg chg="mod">
          <ac:chgData name="" userId="" providerId="" clId="Web-{0B3C528C-57B7-4EE1-98B3-546B3F9D457B}" dt="2018-03-13T22:37:42.699" v="98"/>
          <ac:spMkLst>
            <pc:docMk/>
            <pc:sldMk cId="2054880847" sldId="278"/>
            <ac:spMk id="2" creationId="{00000000-0000-0000-0000-000000000000}"/>
          </ac:spMkLst>
        </pc:spChg>
      </pc:sldChg>
      <pc:sldChg chg="addCm">
        <pc:chgData name="" userId="" providerId="" clId="Web-{0B3C528C-57B7-4EE1-98B3-546B3F9D457B}" dt="2018-03-13T22:41:11.841" v="104"/>
        <pc:sldMkLst>
          <pc:docMk/>
          <pc:sldMk cId="112606551" sldId="279"/>
        </pc:sldMkLst>
      </pc:sldChg>
      <pc:sldChg chg="modSp addCm">
        <pc:chgData name="" userId="" providerId="" clId="Web-{0B3C528C-57B7-4EE1-98B3-546B3F9D457B}" dt="2018-03-13T22:25:40.362" v="41"/>
        <pc:sldMkLst>
          <pc:docMk/>
          <pc:sldMk cId="1627227355" sldId="282"/>
        </pc:sldMkLst>
        <pc:spChg chg="mod">
          <ac:chgData name="" userId="" providerId="" clId="Web-{0B3C528C-57B7-4EE1-98B3-546B3F9D457B}" dt="2018-03-13T22:24:43.221" v="39"/>
          <ac:spMkLst>
            <pc:docMk/>
            <pc:sldMk cId="1627227355" sldId="282"/>
            <ac:spMk id="4" creationId="{00000000-0000-0000-0000-000000000000}"/>
          </ac:spMkLst>
        </pc:spChg>
      </pc:sldChg>
      <pc:sldChg chg="modSp addCm">
        <pc:chgData name="" userId="" providerId="" clId="Web-{0B3C528C-57B7-4EE1-98B3-546B3F9D457B}" dt="2018-03-13T22:28:56.767" v="50"/>
        <pc:sldMkLst>
          <pc:docMk/>
          <pc:sldMk cId="1976250949" sldId="283"/>
        </pc:sldMkLst>
        <pc:spChg chg="mod">
          <ac:chgData name="" userId="" providerId="" clId="Web-{0B3C528C-57B7-4EE1-98B3-546B3F9D457B}" dt="2018-03-13T22:27:30.690" v="47"/>
          <ac:spMkLst>
            <pc:docMk/>
            <pc:sldMk cId="1976250949" sldId="283"/>
            <ac:spMk id="4" creationId="{00000000-0000-0000-0000-000000000000}"/>
          </ac:spMkLst>
        </pc:spChg>
      </pc:sldChg>
      <pc:sldChg chg="addCm">
        <pc:chgData name="" userId="" providerId="" clId="Web-{0B3C528C-57B7-4EE1-98B3-546B3F9D457B}" dt="2018-03-13T22:29:51.327" v="51"/>
        <pc:sldMkLst>
          <pc:docMk/>
          <pc:sldMk cId="3525412777" sldId="284"/>
        </pc:sldMkLst>
      </pc:sldChg>
      <pc:sldChg chg="modSp addCm">
        <pc:chgData name="" userId="" providerId="" clId="Web-{0B3C528C-57B7-4EE1-98B3-546B3F9D457B}" dt="2018-03-13T22:30:46.872" v="64"/>
        <pc:sldMkLst>
          <pc:docMk/>
          <pc:sldMk cId="3230743003" sldId="285"/>
        </pc:sldMkLst>
        <pc:spChg chg="mod">
          <ac:chgData name="" userId="" providerId="" clId="Web-{0B3C528C-57B7-4EE1-98B3-546B3F9D457B}" dt="2018-03-13T22:30:13.654" v="62"/>
          <ac:spMkLst>
            <pc:docMk/>
            <pc:sldMk cId="3230743003" sldId="285"/>
            <ac:spMk id="2" creationId="{00000000-0000-0000-0000-000000000000}"/>
          </ac:spMkLst>
        </pc:spChg>
      </pc:sldChg>
      <pc:sldChg chg="addCm">
        <pc:chgData name="" userId="" providerId="" clId="Web-{0B3C528C-57B7-4EE1-98B3-546B3F9D457B}" dt="2018-03-13T22:31:53.451" v="65"/>
        <pc:sldMkLst>
          <pc:docMk/>
          <pc:sldMk cId="2734399811" sldId="287"/>
        </pc:sldMkLst>
      </pc:sldChg>
      <pc:sldChg chg="modSp addCm">
        <pc:chgData name="" userId="" providerId="" clId="Web-{0B3C528C-57B7-4EE1-98B3-546B3F9D457B}" dt="2018-03-13T22:23:25.190" v="19"/>
        <pc:sldMkLst>
          <pc:docMk/>
          <pc:sldMk cId="4143679921" sldId="290"/>
        </pc:sldMkLst>
        <pc:spChg chg="mod">
          <ac:chgData name="" userId="" providerId="" clId="Web-{0B3C528C-57B7-4EE1-98B3-546B3F9D457B}" dt="2018-03-13T22:22:55.393" v="18"/>
          <ac:spMkLst>
            <pc:docMk/>
            <pc:sldMk cId="4143679921" sldId="290"/>
            <ac:spMk id="3" creationId="{00000000-0000-0000-0000-000000000000}"/>
          </ac:spMkLst>
        </pc:spChg>
      </pc:sldChg>
      <pc:sldChg chg="modSp addCm modCm">
        <pc:chgData name="" userId="" providerId="" clId="Web-{0B3C528C-57B7-4EE1-98B3-546B3F9D457B}" dt="2018-03-13T22:22:46.284" v="17"/>
        <pc:sldMkLst>
          <pc:docMk/>
          <pc:sldMk cId="2988941745" sldId="292"/>
        </pc:sldMkLst>
        <pc:spChg chg="mod">
          <ac:chgData name="" userId="" providerId="" clId="Web-{0B3C528C-57B7-4EE1-98B3-546B3F9D457B}" dt="2018-03-13T22:20:08.534" v="12"/>
          <ac:spMkLst>
            <pc:docMk/>
            <pc:sldMk cId="2988941745" sldId="292"/>
            <ac:spMk id="3" creationId="{00000000-0000-0000-0000-000000000000}"/>
          </ac:spMkLst>
        </pc:spChg>
      </pc:sldChg>
      <pc:sldChg chg="addCm">
        <pc:chgData name="" userId="" providerId="" clId="Web-{0B3C528C-57B7-4EE1-98B3-546B3F9D457B}" dt="2018-03-13T22:15:50.006" v="0"/>
        <pc:sldMkLst>
          <pc:docMk/>
          <pc:sldMk cId="386885480" sldId="293"/>
        </pc:sldMkLst>
      </pc:sldChg>
      <pc:sldChg chg="addCm">
        <pc:chgData name="" userId="" providerId="" clId="Web-{0B3C528C-57B7-4EE1-98B3-546B3F9D457B}" dt="2018-03-13T22:27:05.597" v="42"/>
        <pc:sldMkLst>
          <pc:docMk/>
          <pc:sldMk cId="1043612060" sldId="295"/>
        </pc:sldMkLst>
      </pc:sldChg>
      <pc:sldChg chg="modSp addCm">
        <pc:chgData name="" userId="" providerId="" clId="Web-{0B3C528C-57B7-4EE1-98B3-546B3F9D457B}" dt="2018-03-13T22:33:27.464" v="81"/>
        <pc:sldMkLst>
          <pc:docMk/>
          <pc:sldMk cId="3006340662" sldId="296"/>
        </pc:sldMkLst>
        <pc:spChg chg="mod">
          <ac:chgData name="" userId="" providerId="" clId="Web-{0B3C528C-57B7-4EE1-98B3-546B3F9D457B}" dt="2018-03-13T22:33:01.324" v="79"/>
          <ac:spMkLst>
            <pc:docMk/>
            <pc:sldMk cId="3006340662" sldId="296"/>
            <ac:spMk id="3" creationId="{00000000-0000-0000-0000-000000000000}"/>
          </ac:spMkLst>
        </pc:spChg>
      </pc:sldChg>
      <pc:sldChg chg="addCm">
        <pc:chgData name="" userId="" providerId="" clId="Web-{0B3C528C-57B7-4EE1-98B3-546B3F9D457B}" dt="2018-03-13T22:41:37.919" v="105"/>
        <pc:sldMkLst>
          <pc:docMk/>
          <pc:sldMk cId="3308644432" sldId="297"/>
        </pc:sldMkLst>
      </pc:sldChg>
      <pc:sldChg chg="addCm">
        <pc:chgData name="" userId="" providerId="" clId="Web-{0B3C528C-57B7-4EE1-98B3-546B3F9D457B}" dt="2018-03-13T22:43:50.717" v="108"/>
        <pc:sldMkLst>
          <pc:docMk/>
          <pc:sldMk cId="2083739379" sldId="298"/>
        </pc:sldMkLst>
      </pc:sldChg>
    </pc:docChg>
  </pc:docChgLst>
  <pc:docChgLst>
    <pc:chgData clId="Web-{13B8FAFC-B841-4A70-A521-0A9C94BA45A4}"/>
    <pc:docChg chg="modSld">
      <pc:chgData name="" userId="" providerId="" clId="Web-{13B8FAFC-B841-4A70-A521-0A9C94BA45A4}" dt="2018-03-14T10:08:26.618" v="33"/>
      <pc:docMkLst>
        <pc:docMk/>
      </pc:docMkLst>
      <pc:sldChg chg="modSp">
        <pc:chgData name="" userId="" providerId="" clId="Web-{13B8FAFC-B841-4A70-A521-0A9C94BA45A4}" dt="2018-03-14T09:33:29.045" v="3"/>
        <pc:sldMkLst>
          <pc:docMk/>
          <pc:sldMk cId="1508910272" sldId="273"/>
        </pc:sldMkLst>
        <pc:spChg chg="mod">
          <ac:chgData name="" userId="" providerId="" clId="Web-{13B8FAFC-B841-4A70-A521-0A9C94BA45A4}" dt="2018-03-14T09:33:25.889" v="1"/>
          <ac:spMkLst>
            <pc:docMk/>
            <pc:sldMk cId="1508910272" sldId="273"/>
            <ac:spMk id="2" creationId="{00000000-0000-0000-0000-000000000000}"/>
          </ac:spMkLst>
        </pc:spChg>
        <pc:graphicFrameChg chg="mod modGraphic">
          <ac:chgData name="" userId="" providerId="" clId="Web-{13B8FAFC-B841-4A70-A521-0A9C94BA45A4}" dt="2018-03-14T09:33:29.045" v="3"/>
          <ac:graphicFrameMkLst>
            <pc:docMk/>
            <pc:sldMk cId="1508910272" sldId="273"/>
            <ac:graphicFrameMk id="5" creationId="{00000000-0000-0000-0000-000000000000}"/>
          </ac:graphicFrameMkLst>
        </pc:graphicFrameChg>
      </pc:sldChg>
      <pc:sldChg chg="modSp">
        <pc:chgData name="" userId="" providerId="" clId="Web-{13B8FAFC-B841-4A70-A521-0A9C94BA45A4}" dt="2018-03-14T09:35:16.204" v="6"/>
        <pc:sldMkLst>
          <pc:docMk/>
          <pc:sldMk cId="3339554045" sldId="274"/>
        </pc:sldMkLst>
        <pc:spChg chg="mod">
          <ac:chgData name="" userId="" providerId="" clId="Web-{13B8FAFC-B841-4A70-A521-0A9C94BA45A4}" dt="2018-03-14T09:35:16.204" v="6"/>
          <ac:spMkLst>
            <pc:docMk/>
            <pc:sldMk cId="3339554045" sldId="274"/>
            <ac:spMk id="11" creationId="{00000000-0000-0000-0000-000000000000}"/>
          </ac:spMkLst>
        </pc:spChg>
      </pc:sldChg>
      <pc:sldChg chg="addCm modCm">
        <pc:chgData name="" userId="" providerId="" clId="Web-{13B8FAFC-B841-4A70-A521-0A9C94BA45A4}" dt="2018-03-14T10:08:26.618" v="33"/>
        <pc:sldMkLst>
          <pc:docMk/>
          <pc:sldMk cId="1627227355" sldId="282"/>
        </pc:sldMkLst>
      </pc:sldChg>
      <pc:sldChg chg="addCm">
        <pc:chgData name="" userId="" providerId="" clId="Web-{13B8FAFC-B841-4A70-A521-0A9C94BA45A4}" dt="2018-03-14T10:04:15.628" v="31"/>
        <pc:sldMkLst>
          <pc:docMk/>
          <pc:sldMk cId="4143679921" sldId="290"/>
        </pc:sldMkLst>
      </pc:sldChg>
      <pc:sldChg chg="addCm modCm">
        <pc:chgData name="" userId="" providerId="" clId="Web-{13B8FAFC-B841-4A70-A521-0A9C94BA45A4}" dt="2018-03-14T10:02:24.205" v="30"/>
        <pc:sldMkLst>
          <pc:docMk/>
          <pc:sldMk cId="2988941745" sldId="292"/>
        </pc:sldMkLst>
      </pc:sldChg>
      <pc:sldChg chg="addCm modCm">
        <pc:chgData name="" userId="" providerId="" clId="Web-{13B8FAFC-B841-4A70-A521-0A9C94BA45A4}" dt="2018-03-14T09:58:13.861" v="28"/>
        <pc:sldMkLst>
          <pc:docMk/>
          <pc:sldMk cId="386885480" sldId="293"/>
        </pc:sldMkLst>
      </pc:sldChg>
      <pc:sldChg chg="modSp addCm modNotes">
        <pc:chgData name="" userId="" providerId="" clId="Web-{13B8FAFC-B841-4A70-A521-0A9C94BA45A4}" dt="2018-03-14T09:46:36.235" v="24"/>
        <pc:sldMkLst>
          <pc:docMk/>
          <pc:sldMk cId="1931822857" sldId="294"/>
        </pc:sldMkLst>
        <pc:spChg chg="mod">
          <ac:chgData name="" userId="" providerId="" clId="Web-{13B8FAFC-B841-4A70-A521-0A9C94BA45A4}" dt="2018-03-14T09:45:42" v="18"/>
          <ac:spMkLst>
            <pc:docMk/>
            <pc:sldMk cId="1931822857" sldId="294"/>
            <ac:spMk id="3" creationId="{00000000-0000-0000-0000-000000000000}"/>
          </ac:spMkLst>
        </pc:spChg>
      </pc:sldChg>
      <pc:sldChg chg="addCm modCm">
        <pc:chgData name="" userId="" providerId="" clId="Web-{13B8FAFC-B841-4A70-A521-0A9C94BA45A4}" dt="2018-03-14T09:43:58.263" v="12"/>
        <pc:sldMkLst>
          <pc:docMk/>
          <pc:sldMk cId="2517048079" sldId="302"/>
        </pc:sldMkLst>
      </pc:sldChg>
    </pc:docChg>
  </pc:docChgLst>
  <pc:docChgLst>
    <pc:chgData clId="Web-{002A31A8-0A8D-46E7-81AC-6C7C874A0A43}"/>
    <pc:docChg chg="modSld">
      <pc:chgData name="" userId="" providerId="" clId="Web-{002A31A8-0A8D-46E7-81AC-6C7C874A0A43}" dt="2018-03-28T15:04:39.984" v="177"/>
      <pc:docMkLst>
        <pc:docMk/>
      </pc:docMkLst>
      <pc:sldChg chg="modSp">
        <pc:chgData name="" userId="" providerId="" clId="Web-{002A31A8-0A8D-46E7-81AC-6C7C874A0A43}" dt="2018-03-28T14:52:18.537" v="4"/>
        <pc:sldMkLst>
          <pc:docMk/>
          <pc:sldMk cId="2054880847" sldId="278"/>
        </pc:sldMkLst>
        <pc:spChg chg="mod">
          <ac:chgData name="" userId="" providerId="" clId="Web-{002A31A8-0A8D-46E7-81AC-6C7C874A0A43}" dt="2018-03-28T14:52:18.537" v="4"/>
          <ac:spMkLst>
            <pc:docMk/>
            <pc:sldMk cId="2054880847" sldId="278"/>
            <ac:spMk id="2" creationId="{00000000-0000-0000-0000-000000000000}"/>
          </ac:spMkLst>
        </pc:spChg>
      </pc:sldChg>
      <pc:sldChg chg="modSp">
        <pc:chgData name="" userId="" providerId="" clId="Web-{002A31A8-0A8D-46E7-81AC-6C7C874A0A43}" dt="2018-03-28T15:01:31.372" v="84"/>
        <pc:sldMkLst>
          <pc:docMk/>
          <pc:sldMk cId="4254663601" sldId="312"/>
        </pc:sldMkLst>
        <pc:spChg chg="mod">
          <ac:chgData name="" userId="" providerId="" clId="Web-{002A31A8-0A8D-46E7-81AC-6C7C874A0A43}" dt="2018-03-28T15:01:31.372" v="84"/>
          <ac:spMkLst>
            <pc:docMk/>
            <pc:sldMk cId="4254663601" sldId="312"/>
            <ac:spMk id="7" creationId="{00000000-0000-0000-0000-000000000000}"/>
          </ac:spMkLst>
        </pc:spChg>
        <pc:picChg chg="mod">
          <ac:chgData name="" userId="" providerId="" clId="Web-{002A31A8-0A8D-46E7-81AC-6C7C874A0A43}" dt="2018-03-28T15:01:01.325" v="69"/>
          <ac:picMkLst>
            <pc:docMk/>
            <pc:sldMk cId="4254663601" sldId="312"/>
            <ac:picMk id="5" creationId="{00000000-0000-0000-0000-000000000000}"/>
          </ac:picMkLst>
        </pc:picChg>
      </pc:sldChg>
      <pc:sldChg chg="modSp">
        <pc:chgData name="" userId="" providerId="" clId="Web-{002A31A8-0A8D-46E7-81AC-6C7C874A0A43}" dt="2018-03-28T15:04:39.984" v="177"/>
        <pc:sldMkLst>
          <pc:docMk/>
          <pc:sldMk cId="2987582999" sldId="313"/>
        </pc:sldMkLst>
        <pc:spChg chg="mod">
          <ac:chgData name="" userId="" providerId="" clId="Web-{002A31A8-0A8D-46E7-81AC-6C7C874A0A43}" dt="2018-03-28T15:04:29.578" v="174"/>
          <ac:spMkLst>
            <pc:docMk/>
            <pc:sldMk cId="2987582999" sldId="313"/>
            <ac:spMk id="3" creationId="{00000000-0000-0000-0000-000000000000}"/>
          </ac:spMkLst>
        </pc:spChg>
        <pc:graphicFrameChg chg="mod">
          <ac:chgData name="" userId="" providerId="" clId="Web-{002A31A8-0A8D-46E7-81AC-6C7C874A0A43}" dt="2018-03-28T15:04:39.984" v="177"/>
          <ac:graphicFrameMkLst>
            <pc:docMk/>
            <pc:sldMk cId="2987582999" sldId="313"/>
            <ac:graphicFrameMk id="4" creationId="{00000000-0000-0000-0000-000000000000}"/>
          </ac:graphicFrameMkLst>
        </pc:graphicFrameChg>
      </pc:sldChg>
    </pc:docChg>
  </pc:docChgLst>
  <pc:docChgLst>
    <pc:chgData clId="Web-{E776DCA9-9F9B-4ED6-BB9D-ED5FB45E03AB}"/>
    <pc:docChg chg="modSld">
      <pc:chgData name="" userId="" providerId="" clId="Web-{E776DCA9-9F9B-4ED6-BB9D-ED5FB45E03AB}" dt="2018-03-26T21:35:39.094" v="1336"/>
      <pc:docMkLst>
        <pc:docMk/>
      </pc:docMkLst>
      <pc:sldChg chg="modSp">
        <pc:chgData name="" userId="" providerId="" clId="Web-{E776DCA9-9F9B-4ED6-BB9D-ED5FB45E03AB}" dt="2018-03-26T21:20:31.776" v="763"/>
        <pc:sldMkLst>
          <pc:docMk/>
          <pc:sldMk cId="1419453836" sldId="277"/>
        </pc:sldMkLst>
        <pc:spChg chg="mod">
          <ac:chgData name="" userId="" providerId="" clId="Web-{E776DCA9-9F9B-4ED6-BB9D-ED5FB45E03AB}" dt="2018-03-26T21:20:31.776" v="763"/>
          <ac:spMkLst>
            <pc:docMk/>
            <pc:sldMk cId="1419453836" sldId="277"/>
            <ac:spMk id="2" creationId="{00000000-0000-0000-0000-000000000000}"/>
          </ac:spMkLst>
        </pc:spChg>
        <pc:spChg chg="mod">
          <ac:chgData name="" userId="" providerId="" clId="Web-{E776DCA9-9F9B-4ED6-BB9D-ED5FB45E03AB}" dt="2018-03-26T21:20:24.558" v="754"/>
          <ac:spMkLst>
            <pc:docMk/>
            <pc:sldMk cId="1419453836" sldId="277"/>
            <ac:spMk id="3" creationId="{00000000-0000-0000-0000-000000000000}"/>
          </ac:spMkLst>
        </pc:spChg>
      </pc:sldChg>
      <pc:sldChg chg="modSp">
        <pc:chgData name="" userId="" providerId="" clId="Web-{E776DCA9-9F9B-4ED6-BB9D-ED5FB45E03AB}" dt="2018-03-26T21:23:16.839" v="861"/>
        <pc:sldMkLst>
          <pc:docMk/>
          <pc:sldMk cId="2054880847" sldId="278"/>
        </pc:sldMkLst>
        <pc:spChg chg="mod">
          <ac:chgData name="" userId="" providerId="" clId="Web-{E776DCA9-9F9B-4ED6-BB9D-ED5FB45E03AB}" dt="2018-03-26T21:23:16.839" v="861"/>
          <ac:spMkLst>
            <pc:docMk/>
            <pc:sldMk cId="2054880847" sldId="278"/>
            <ac:spMk id="2" creationId="{00000000-0000-0000-0000-000000000000}"/>
          </ac:spMkLst>
        </pc:spChg>
        <pc:picChg chg="mod">
          <ac:chgData name="" userId="" providerId="" clId="Web-{E776DCA9-9F9B-4ED6-BB9D-ED5FB45E03AB}" dt="2018-03-26T21:22:01.448" v="822"/>
          <ac:picMkLst>
            <pc:docMk/>
            <pc:sldMk cId="2054880847" sldId="278"/>
            <ac:picMk id="5" creationId="{00000000-0000-0000-0000-000000000000}"/>
          </ac:picMkLst>
        </pc:picChg>
        <pc:picChg chg="mod">
          <ac:chgData name="" userId="" providerId="" clId="Web-{E776DCA9-9F9B-4ED6-BB9D-ED5FB45E03AB}" dt="2018-03-26T21:20:47.589" v="766"/>
          <ac:picMkLst>
            <pc:docMk/>
            <pc:sldMk cId="2054880847" sldId="278"/>
            <ac:picMk id="6" creationId="{00000000-0000-0000-0000-000000000000}"/>
          </ac:picMkLst>
        </pc:picChg>
      </pc:sldChg>
      <pc:sldChg chg="modSp">
        <pc:chgData name="" userId="" providerId="" clId="Web-{E776DCA9-9F9B-4ED6-BB9D-ED5FB45E03AB}" dt="2018-03-26T21:12:19.511" v="389"/>
        <pc:sldMkLst>
          <pc:docMk/>
          <pc:sldMk cId="1627227355" sldId="282"/>
        </pc:sldMkLst>
        <pc:spChg chg="mod">
          <ac:chgData name="" userId="" providerId="" clId="Web-{E776DCA9-9F9B-4ED6-BB9D-ED5FB45E03AB}" dt="2018-03-26T21:12:19.511" v="389"/>
          <ac:spMkLst>
            <pc:docMk/>
            <pc:sldMk cId="1627227355" sldId="282"/>
            <ac:spMk id="3" creationId="{00000000-0000-0000-0000-000000000000}"/>
          </ac:spMkLst>
        </pc:spChg>
        <pc:spChg chg="mod">
          <ac:chgData name="" userId="" providerId="" clId="Web-{E776DCA9-9F9B-4ED6-BB9D-ED5FB45E03AB}" dt="2018-03-26T21:07:55.605" v="139"/>
          <ac:spMkLst>
            <pc:docMk/>
            <pc:sldMk cId="1627227355" sldId="282"/>
            <ac:spMk id="4" creationId="{00000000-0000-0000-0000-000000000000}"/>
          </ac:spMkLst>
        </pc:spChg>
      </pc:sldChg>
      <pc:sldChg chg="modSp">
        <pc:chgData name="" userId="" providerId="" clId="Web-{E776DCA9-9F9B-4ED6-BB9D-ED5FB45E03AB}" dt="2018-03-26T21:11:57.745" v="372"/>
        <pc:sldMkLst>
          <pc:docMk/>
          <pc:sldMk cId="1976250949" sldId="283"/>
        </pc:sldMkLst>
        <pc:spChg chg="mod">
          <ac:chgData name="" userId="" providerId="" clId="Web-{E776DCA9-9F9B-4ED6-BB9D-ED5FB45E03AB}" dt="2018-03-26T21:11:57.745" v="372"/>
          <ac:spMkLst>
            <pc:docMk/>
            <pc:sldMk cId="1976250949" sldId="283"/>
            <ac:spMk id="3" creationId="{00000000-0000-0000-0000-000000000000}"/>
          </ac:spMkLst>
        </pc:spChg>
        <pc:spChg chg="mod">
          <ac:chgData name="" userId="" providerId="" clId="Web-{E776DCA9-9F9B-4ED6-BB9D-ED5FB45E03AB}" dt="2018-03-26T21:11:30.167" v="346"/>
          <ac:spMkLst>
            <pc:docMk/>
            <pc:sldMk cId="1976250949" sldId="283"/>
            <ac:spMk id="4" creationId="{00000000-0000-0000-0000-000000000000}"/>
          </ac:spMkLst>
        </pc:spChg>
      </pc:sldChg>
      <pc:sldChg chg="modSp">
        <pc:chgData name="" userId="" providerId="" clId="Web-{E776DCA9-9F9B-4ED6-BB9D-ED5FB45E03AB}" dt="2018-03-26T21:11:41.011" v="366"/>
        <pc:sldMkLst>
          <pc:docMk/>
          <pc:sldMk cId="3525412777" sldId="284"/>
        </pc:sldMkLst>
        <pc:spChg chg="mod">
          <ac:chgData name="" userId="" providerId="" clId="Web-{E776DCA9-9F9B-4ED6-BB9D-ED5FB45E03AB}" dt="2018-03-26T21:11:41.011" v="366"/>
          <ac:spMkLst>
            <pc:docMk/>
            <pc:sldMk cId="3525412777" sldId="284"/>
            <ac:spMk id="3" creationId="{00000000-0000-0000-0000-000000000000}"/>
          </ac:spMkLst>
        </pc:spChg>
      </pc:sldChg>
      <pc:sldChg chg="modSp">
        <pc:chgData name="" userId="" providerId="" clId="Web-{E776DCA9-9F9B-4ED6-BB9D-ED5FB45E03AB}" dt="2018-03-26T21:13:53.276" v="435"/>
        <pc:sldMkLst>
          <pc:docMk/>
          <pc:sldMk cId="3230743003" sldId="285"/>
        </pc:sldMkLst>
        <pc:spChg chg="mod">
          <ac:chgData name="" userId="" providerId="" clId="Web-{E776DCA9-9F9B-4ED6-BB9D-ED5FB45E03AB}" dt="2018-03-26T21:13:53.276" v="435"/>
          <ac:spMkLst>
            <pc:docMk/>
            <pc:sldMk cId="3230743003" sldId="285"/>
            <ac:spMk id="2" creationId="{00000000-0000-0000-0000-000000000000}"/>
          </ac:spMkLst>
        </pc:spChg>
        <pc:spChg chg="mod">
          <ac:chgData name="" userId="" providerId="" clId="Web-{E776DCA9-9F9B-4ED6-BB9D-ED5FB45E03AB}" dt="2018-03-26T21:12:36.573" v="400"/>
          <ac:spMkLst>
            <pc:docMk/>
            <pc:sldMk cId="3230743003" sldId="285"/>
            <ac:spMk id="3" creationId="{00000000-0000-0000-0000-000000000000}"/>
          </ac:spMkLst>
        </pc:spChg>
      </pc:sldChg>
      <pc:sldChg chg="modSp">
        <pc:chgData name="" userId="" providerId="" clId="Web-{E776DCA9-9F9B-4ED6-BB9D-ED5FB45E03AB}" dt="2018-03-26T21:15:22.230" v="497"/>
        <pc:sldMkLst>
          <pc:docMk/>
          <pc:sldMk cId="3582091832" sldId="286"/>
        </pc:sldMkLst>
        <pc:spChg chg="mod">
          <ac:chgData name="" userId="" providerId="" clId="Web-{E776DCA9-9F9B-4ED6-BB9D-ED5FB45E03AB}" dt="2018-03-26T21:15:22.230" v="497"/>
          <ac:spMkLst>
            <pc:docMk/>
            <pc:sldMk cId="3582091832" sldId="286"/>
            <ac:spMk id="2" creationId="{00000000-0000-0000-0000-000000000000}"/>
          </ac:spMkLst>
        </pc:spChg>
        <pc:spChg chg="mod">
          <ac:chgData name="" userId="" providerId="" clId="Web-{E776DCA9-9F9B-4ED6-BB9D-ED5FB45E03AB}" dt="2018-03-26T21:14:18.464" v="449"/>
          <ac:spMkLst>
            <pc:docMk/>
            <pc:sldMk cId="3582091832" sldId="286"/>
            <ac:spMk id="3" creationId="{00000000-0000-0000-0000-000000000000}"/>
          </ac:spMkLst>
        </pc:spChg>
      </pc:sldChg>
      <pc:sldChg chg="modSp">
        <pc:chgData name="" userId="" providerId="" clId="Web-{E776DCA9-9F9B-4ED6-BB9D-ED5FB45E03AB}" dt="2018-03-26T21:05:35.199" v="36"/>
        <pc:sldMkLst>
          <pc:docMk/>
          <pc:sldMk cId="2988941745" sldId="292"/>
        </pc:sldMkLst>
        <pc:spChg chg="mod">
          <ac:chgData name="" userId="" providerId="" clId="Web-{E776DCA9-9F9B-4ED6-BB9D-ED5FB45E03AB}" dt="2018-03-26T21:05:35.199" v="36"/>
          <ac:spMkLst>
            <pc:docMk/>
            <pc:sldMk cId="2988941745" sldId="292"/>
            <ac:spMk id="3" creationId="{00000000-0000-0000-0000-000000000000}"/>
          </ac:spMkLst>
        </pc:spChg>
      </pc:sldChg>
      <pc:sldChg chg="modSp">
        <pc:chgData name="" userId="" providerId="" clId="Web-{E776DCA9-9F9B-4ED6-BB9D-ED5FB45E03AB}" dt="2018-03-26T21:03:41.167" v="6"/>
        <pc:sldMkLst>
          <pc:docMk/>
          <pc:sldMk cId="386885480" sldId="293"/>
        </pc:sldMkLst>
        <pc:spChg chg="mod">
          <ac:chgData name="" userId="" providerId="" clId="Web-{E776DCA9-9F9B-4ED6-BB9D-ED5FB45E03AB}" dt="2018-03-26T21:03:41.167" v="6"/>
          <ac:spMkLst>
            <pc:docMk/>
            <pc:sldMk cId="386885480" sldId="293"/>
            <ac:spMk id="3" creationId="{00000000-0000-0000-0000-000000000000}"/>
          </ac:spMkLst>
        </pc:spChg>
      </pc:sldChg>
      <pc:sldChg chg="modSp">
        <pc:chgData name="" userId="" providerId="" clId="Web-{E776DCA9-9F9B-4ED6-BB9D-ED5FB45E03AB}" dt="2018-03-26T21:12:11.292" v="383"/>
        <pc:sldMkLst>
          <pc:docMk/>
          <pc:sldMk cId="1043612060" sldId="295"/>
        </pc:sldMkLst>
        <pc:spChg chg="mod">
          <ac:chgData name="" userId="" providerId="" clId="Web-{E776DCA9-9F9B-4ED6-BB9D-ED5FB45E03AB}" dt="2018-03-26T21:12:11.292" v="383"/>
          <ac:spMkLst>
            <pc:docMk/>
            <pc:sldMk cId="1043612060" sldId="295"/>
            <ac:spMk id="2" creationId="{00000000-0000-0000-0000-000000000000}"/>
          </ac:spMkLst>
        </pc:spChg>
        <pc:spChg chg="mod">
          <ac:chgData name="" userId="" providerId="" clId="Web-{E776DCA9-9F9B-4ED6-BB9D-ED5FB45E03AB}" dt="2018-03-26T21:08:24.620" v="157"/>
          <ac:spMkLst>
            <pc:docMk/>
            <pc:sldMk cId="1043612060" sldId="295"/>
            <ac:spMk id="6" creationId="{00000000-0000-0000-0000-000000000000}"/>
          </ac:spMkLst>
        </pc:spChg>
        <pc:picChg chg="mod">
          <ac:chgData name="" userId="" providerId="" clId="Web-{E776DCA9-9F9B-4ED6-BB9D-ED5FB45E03AB}" dt="2018-03-26T21:08:27.308" v="159"/>
          <ac:picMkLst>
            <pc:docMk/>
            <pc:sldMk cId="1043612060" sldId="295"/>
            <ac:picMk id="8" creationId="{00000000-0000-0000-0000-000000000000}"/>
          </ac:picMkLst>
        </pc:picChg>
      </pc:sldChg>
      <pc:sldChg chg="modSp">
        <pc:chgData name="" userId="" providerId="" clId="Web-{E776DCA9-9F9B-4ED6-BB9D-ED5FB45E03AB}" dt="2018-03-26T21:20:13.808" v="742"/>
        <pc:sldMkLst>
          <pc:docMk/>
          <pc:sldMk cId="3006340662" sldId="296"/>
        </pc:sldMkLst>
        <pc:spChg chg="mod">
          <ac:chgData name="" userId="" providerId="" clId="Web-{E776DCA9-9F9B-4ED6-BB9D-ED5FB45E03AB}" dt="2018-03-26T21:18:16.964" v="649"/>
          <ac:spMkLst>
            <pc:docMk/>
            <pc:sldMk cId="3006340662" sldId="296"/>
            <ac:spMk id="2" creationId="{00000000-0000-0000-0000-000000000000}"/>
          </ac:spMkLst>
        </pc:spChg>
        <pc:spChg chg="mod">
          <ac:chgData name="" userId="" providerId="" clId="Web-{E776DCA9-9F9B-4ED6-BB9D-ED5FB45E03AB}" dt="2018-03-26T21:20:13.808" v="742"/>
          <ac:spMkLst>
            <pc:docMk/>
            <pc:sldMk cId="3006340662" sldId="296"/>
            <ac:spMk id="3" creationId="{00000000-0000-0000-0000-000000000000}"/>
          </ac:spMkLst>
        </pc:spChg>
      </pc:sldChg>
      <pc:sldChg chg="modSp">
        <pc:chgData name="" userId="" providerId="" clId="Web-{E776DCA9-9F9B-4ED6-BB9D-ED5FB45E03AB}" dt="2018-03-26T21:23:43.698" v="898"/>
        <pc:sldMkLst>
          <pc:docMk/>
          <pc:sldMk cId="3308644432" sldId="297"/>
        </pc:sldMkLst>
        <pc:spChg chg="mod">
          <ac:chgData name="" userId="" providerId="" clId="Web-{E776DCA9-9F9B-4ED6-BB9D-ED5FB45E03AB}" dt="2018-03-26T21:23:28.120" v="865"/>
          <ac:spMkLst>
            <pc:docMk/>
            <pc:sldMk cId="3308644432" sldId="297"/>
            <ac:spMk id="2" creationId="{00000000-0000-0000-0000-000000000000}"/>
          </ac:spMkLst>
        </pc:spChg>
        <pc:spChg chg="mod">
          <ac:chgData name="" userId="" providerId="" clId="Web-{E776DCA9-9F9B-4ED6-BB9D-ED5FB45E03AB}" dt="2018-03-26T21:23:43.698" v="898"/>
          <ac:spMkLst>
            <pc:docMk/>
            <pc:sldMk cId="3308644432" sldId="297"/>
            <ac:spMk id="3" creationId="{00000000-0000-0000-0000-000000000000}"/>
          </ac:spMkLst>
        </pc:spChg>
      </pc:sldChg>
      <pc:sldChg chg="addSp delSp modSp">
        <pc:chgData name="" userId="" providerId="" clId="Web-{E776DCA9-9F9B-4ED6-BB9D-ED5FB45E03AB}" dt="2018-03-26T21:34:53.964" v="1324"/>
        <pc:sldMkLst>
          <pc:docMk/>
          <pc:sldMk cId="2083739379" sldId="298"/>
        </pc:sldMkLst>
        <pc:spChg chg="mod">
          <ac:chgData name="" userId="" providerId="" clId="Web-{E776DCA9-9F9B-4ED6-BB9D-ED5FB45E03AB}" dt="2018-03-26T21:34:28.167" v="1316"/>
          <ac:spMkLst>
            <pc:docMk/>
            <pc:sldMk cId="2083739379" sldId="298"/>
            <ac:spMk id="3" creationId="{00000000-0000-0000-0000-000000000000}"/>
          </ac:spMkLst>
        </pc:spChg>
        <pc:picChg chg="mod">
          <ac:chgData name="" userId="" providerId="" clId="Web-{E776DCA9-9F9B-4ED6-BB9D-ED5FB45E03AB}" dt="2018-03-26T21:34:53.964" v="1324"/>
          <ac:picMkLst>
            <pc:docMk/>
            <pc:sldMk cId="2083739379" sldId="298"/>
            <ac:picMk id="4" creationId="{00000000-0000-0000-0000-000000000000}"/>
          </ac:picMkLst>
        </pc:picChg>
        <pc:picChg chg="add del mod">
          <ac:chgData name="" userId="" providerId="" clId="Web-{E776DCA9-9F9B-4ED6-BB9D-ED5FB45E03AB}" dt="2018-03-26T21:34:51.261" v="1323"/>
          <ac:picMkLst>
            <pc:docMk/>
            <pc:sldMk cId="2083739379" sldId="298"/>
            <ac:picMk id="5" creationId="{00000000-0000-0000-0000-000000000000}"/>
          </ac:picMkLst>
        </pc:picChg>
        <pc:picChg chg="mod">
          <ac:chgData name="" userId="" providerId="" clId="Web-{E776DCA9-9F9B-4ED6-BB9D-ED5FB45E03AB}" dt="2018-03-26T21:34:29.589" v="1318"/>
          <ac:picMkLst>
            <pc:docMk/>
            <pc:sldMk cId="2083739379" sldId="298"/>
            <ac:picMk id="6" creationId="{00000000-0000-0000-0000-000000000000}"/>
          </ac:picMkLst>
        </pc:picChg>
      </pc:sldChg>
      <pc:sldChg chg="delCm">
        <pc:chgData name="" userId="" providerId="" clId="Web-{E776DCA9-9F9B-4ED6-BB9D-ED5FB45E03AB}" dt="2018-03-26T21:24:47.777" v="904"/>
        <pc:sldMkLst>
          <pc:docMk/>
          <pc:sldMk cId="3711428915" sldId="301"/>
        </pc:sldMkLst>
      </pc:sldChg>
      <pc:sldChg chg="modSp">
        <pc:chgData name="" userId="" providerId="" clId="Web-{E776DCA9-9F9B-4ED6-BB9D-ED5FB45E03AB}" dt="2018-03-26T21:16:17.230" v="537"/>
        <pc:sldMkLst>
          <pc:docMk/>
          <pc:sldMk cId="3657813489" sldId="307"/>
        </pc:sldMkLst>
        <pc:spChg chg="mod">
          <ac:chgData name="" userId="" providerId="" clId="Web-{E776DCA9-9F9B-4ED6-BB9D-ED5FB45E03AB}" dt="2018-03-26T21:16:10.089" v="533"/>
          <ac:spMkLst>
            <pc:docMk/>
            <pc:sldMk cId="3657813489" sldId="307"/>
            <ac:spMk id="3" creationId="{00000000-0000-0000-0000-000000000000}"/>
          </ac:spMkLst>
        </pc:spChg>
        <pc:spChg chg="mod">
          <ac:chgData name="" userId="" providerId="" clId="Web-{E776DCA9-9F9B-4ED6-BB9D-ED5FB45E03AB}" dt="2018-03-26T21:16:17.230" v="537"/>
          <ac:spMkLst>
            <pc:docMk/>
            <pc:sldMk cId="3657813489" sldId="307"/>
            <ac:spMk id="4" creationId="{00000000-0000-0000-0000-000000000000}"/>
          </ac:spMkLst>
        </pc:spChg>
        <pc:spChg chg="mod">
          <ac:chgData name="" userId="" providerId="" clId="Web-{E776DCA9-9F9B-4ED6-BB9D-ED5FB45E03AB}" dt="2018-03-26T21:16:14.136" v="536"/>
          <ac:spMkLst>
            <pc:docMk/>
            <pc:sldMk cId="3657813489" sldId="307"/>
            <ac:spMk id="6" creationId="{00000000-0000-0000-0000-000000000000}"/>
          </ac:spMkLst>
        </pc:spChg>
      </pc:sldChg>
      <pc:sldChg chg="delSp modSp">
        <pc:chgData name="" userId="" providerId="" clId="Web-{E776DCA9-9F9B-4ED6-BB9D-ED5FB45E03AB}" dt="2018-03-26T21:35:39.094" v="1335"/>
        <pc:sldMkLst>
          <pc:docMk/>
          <pc:sldMk cId="4254663601" sldId="312"/>
        </pc:sldMkLst>
        <pc:spChg chg="mod">
          <ac:chgData name="" userId="" providerId="" clId="Web-{E776DCA9-9F9B-4ED6-BB9D-ED5FB45E03AB}" dt="2018-03-26T21:35:39.094" v="1335"/>
          <ac:spMkLst>
            <pc:docMk/>
            <pc:sldMk cId="4254663601" sldId="312"/>
            <ac:spMk id="7" creationId="{00000000-0000-0000-0000-000000000000}"/>
          </ac:spMkLst>
        </pc:spChg>
        <pc:spChg chg="del">
          <ac:chgData name="" userId="" providerId="" clId="Web-{E776DCA9-9F9B-4ED6-BB9D-ED5FB45E03AB}" dt="2018-03-26T21:26:38.215" v="955"/>
          <ac:spMkLst>
            <pc:docMk/>
            <pc:sldMk cId="4254663601" sldId="312"/>
            <ac:spMk id="11" creationId="{00000000-0000-0000-0000-000000000000}"/>
          </ac:spMkLst>
        </pc:spChg>
      </pc:sldChg>
      <pc:sldChg chg="modSp">
        <pc:chgData name="" userId="" providerId="" clId="Web-{E776DCA9-9F9B-4ED6-BB9D-ED5FB45E03AB}" dt="2018-03-26T21:32:31.574" v="1246"/>
        <pc:sldMkLst>
          <pc:docMk/>
          <pc:sldMk cId="2987582999" sldId="313"/>
        </pc:sldMkLst>
        <pc:spChg chg="mod">
          <ac:chgData name="" userId="" providerId="" clId="Web-{E776DCA9-9F9B-4ED6-BB9D-ED5FB45E03AB}" dt="2018-03-26T21:31:33.997" v="1218"/>
          <ac:spMkLst>
            <pc:docMk/>
            <pc:sldMk cId="2987582999" sldId="313"/>
            <ac:spMk id="2" creationId="{00000000-0000-0000-0000-000000000000}"/>
          </ac:spMkLst>
        </pc:spChg>
        <pc:spChg chg="mod">
          <ac:chgData name="" userId="" providerId="" clId="Web-{E776DCA9-9F9B-4ED6-BB9D-ED5FB45E03AB}" dt="2018-03-26T21:31:20.950" v="1215"/>
          <ac:spMkLst>
            <pc:docMk/>
            <pc:sldMk cId="2987582999" sldId="313"/>
            <ac:spMk id="3" creationId="{00000000-0000-0000-0000-000000000000}"/>
          </ac:spMkLst>
        </pc:spChg>
        <pc:spChg chg="mod">
          <ac:chgData name="" userId="" providerId="" clId="Web-{E776DCA9-9F9B-4ED6-BB9D-ED5FB45E03AB}" dt="2018-03-26T21:32:31.574" v="1246"/>
          <ac:spMkLst>
            <pc:docMk/>
            <pc:sldMk cId="2987582999" sldId="313"/>
            <ac:spMk id="6" creationId="{00000000-0000-0000-0000-000000000000}"/>
          </ac:spMkLst>
        </pc:spChg>
      </pc:sldChg>
      <pc:sldChg chg="modSp">
        <pc:chgData name="" userId="" providerId="" clId="Web-{E776DCA9-9F9B-4ED6-BB9D-ED5FB45E03AB}" dt="2018-03-26T21:04:54.137" v="27"/>
        <pc:sldMkLst>
          <pc:docMk/>
          <pc:sldMk cId="3713455948" sldId="314"/>
        </pc:sldMkLst>
        <pc:spChg chg="mod">
          <ac:chgData name="" userId="" providerId="" clId="Web-{E776DCA9-9F9B-4ED6-BB9D-ED5FB45E03AB}" dt="2018-03-26T21:04:54.137" v="27"/>
          <ac:spMkLst>
            <pc:docMk/>
            <pc:sldMk cId="3713455948" sldId="314"/>
            <ac:spMk id="3" creationId="{00000000-0000-0000-0000-000000000000}"/>
          </ac:spMkLst>
        </pc:spChg>
      </pc:sldChg>
      <pc:sldChg chg="modSp">
        <pc:chgData name="" userId="" providerId="" clId="Web-{E776DCA9-9F9B-4ED6-BB9D-ED5FB45E03AB}" dt="2018-03-26T21:26:11.183" v="953"/>
        <pc:sldMkLst>
          <pc:docMk/>
          <pc:sldMk cId="669696649" sldId="315"/>
        </pc:sldMkLst>
        <pc:spChg chg="mod">
          <ac:chgData name="" userId="" providerId="" clId="Web-{E776DCA9-9F9B-4ED6-BB9D-ED5FB45E03AB}" dt="2018-03-26T21:25:23.152" v="915"/>
          <ac:spMkLst>
            <pc:docMk/>
            <pc:sldMk cId="669696649" sldId="315"/>
            <ac:spMk id="2" creationId="{00000000-0000-0000-0000-000000000000}"/>
          </ac:spMkLst>
        </pc:spChg>
        <pc:spChg chg="mod">
          <ac:chgData name="" userId="" providerId="" clId="Web-{E776DCA9-9F9B-4ED6-BB9D-ED5FB45E03AB}" dt="2018-03-26T21:26:11.183" v="953"/>
          <ac:spMkLst>
            <pc:docMk/>
            <pc:sldMk cId="669696649" sldId="315"/>
            <ac:spMk id="3" creationId="{00000000-0000-0000-0000-000000000000}"/>
          </ac:spMkLst>
        </pc:spChg>
      </pc:sldChg>
    </pc:docChg>
  </pc:docChgLst>
  <pc:docChgLst>
    <pc:chgData clId="Web-{EFF59668-2BD2-4687-AC6F-41024FE329A8}"/>
    <pc:docChg chg="modSld">
      <pc:chgData name="" userId="" providerId="" clId="Web-{EFF59668-2BD2-4687-AC6F-41024FE329A8}" dt="2018-03-14T10:47:06.896" v="25"/>
      <pc:docMkLst>
        <pc:docMk/>
      </pc:docMkLst>
      <pc:sldChg chg="addCm">
        <pc:chgData name="" userId="" providerId="" clId="Web-{EFF59668-2BD2-4687-AC6F-41024FE329A8}" dt="2018-03-14T10:39:10.341" v="19"/>
        <pc:sldMkLst>
          <pc:docMk/>
          <pc:sldMk cId="2054880847" sldId="278"/>
        </pc:sldMkLst>
      </pc:sldChg>
      <pc:sldChg chg="modCm">
        <pc:chgData name="" userId="" providerId="" clId="Web-{EFF59668-2BD2-4687-AC6F-41024FE329A8}" dt="2018-03-14T10:15:50.400" v="0"/>
        <pc:sldMkLst>
          <pc:docMk/>
          <pc:sldMk cId="1627227355" sldId="282"/>
        </pc:sldMkLst>
      </pc:sldChg>
      <pc:sldChg chg="addCm modCm">
        <pc:chgData name="" userId="" providerId="" clId="Web-{EFF59668-2BD2-4687-AC6F-41024FE329A8}" dt="2018-03-14T10:21:15.167" v="4"/>
        <pc:sldMkLst>
          <pc:docMk/>
          <pc:sldMk cId="1976250949" sldId="283"/>
        </pc:sldMkLst>
      </pc:sldChg>
      <pc:sldChg chg="addCm modCm">
        <pc:chgData name="" userId="" providerId="" clId="Web-{EFF59668-2BD2-4687-AC6F-41024FE329A8}" dt="2018-03-14T10:24:29.551" v="7"/>
        <pc:sldMkLst>
          <pc:docMk/>
          <pc:sldMk cId="3525412777" sldId="284"/>
        </pc:sldMkLst>
      </pc:sldChg>
      <pc:sldChg chg="addCm modCm">
        <pc:chgData name="" userId="" providerId="" clId="Web-{EFF59668-2BD2-4687-AC6F-41024FE329A8}" dt="2018-03-14T10:29:47.931" v="11"/>
        <pc:sldMkLst>
          <pc:docMk/>
          <pc:sldMk cId="3230743003" sldId="285"/>
        </pc:sldMkLst>
      </pc:sldChg>
      <pc:sldChg chg="addCm modCm">
        <pc:chgData name="" userId="" providerId="" clId="Web-{EFF59668-2BD2-4687-AC6F-41024FE329A8}" dt="2018-03-14T10:33:40.152" v="15"/>
        <pc:sldMkLst>
          <pc:docMk/>
          <pc:sldMk cId="3582091832" sldId="286"/>
        </pc:sldMkLst>
      </pc:sldChg>
      <pc:sldChg chg="modSp">
        <pc:chgData name="" userId="" providerId="" clId="Web-{EFF59668-2BD2-4687-AC6F-41024FE329A8}" dt="2018-03-14T10:16:21.650" v="1"/>
        <pc:sldMkLst>
          <pc:docMk/>
          <pc:sldMk cId="4143679921" sldId="290"/>
        </pc:sldMkLst>
        <pc:picChg chg="mod">
          <ac:chgData name="" userId="" providerId="" clId="Web-{EFF59668-2BD2-4687-AC6F-41024FE329A8}" dt="2018-03-14T10:16:21.650" v="1"/>
          <ac:picMkLst>
            <pc:docMk/>
            <pc:sldMk cId="4143679921" sldId="290"/>
            <ac:picMk id="4" creationId="{00000000-0000-0000-0000-000000000000}"/>
          </ac:picMkLst>
        </pc:picChg>
      </pc:sldChg>
      <pc:sldChg chg="addCm">
        <pc:chgData name="" userId="" providerId="" clId="Web-{EFF59668-2BD2-4687-AC6F-41024FE329A8}" dt="2018-03-14T10:18:00.041" v="2"/>
        <pc:sldMkLst>
          <pc:docMk/>
          <pc:sldMk cId="1043612060" sldId="295"/>
        </pc:sldMkLst>
      </pc:sldChg>
      <pc:sldChg chg="addCm modCm">
        <pc:chgData name="" userId="" providerId="" clId="Web-{EFF59668-2BD2-4687-AC6F-41024FE329A8}" dt="2018-03-14T10:36:05.496" v="18"/>
        <pc:sldMkLst>
          <pc:docMk/>
          <pc:sldMk cId="3006340662" sldId="296"/>
        </pc:sldMkLst>
      </pc:sldChg>
      <pc:sldChg chg="addCm">
        <pc:chgData name="" userId="" providerId="" clId="Web-{EFF59668-2BD2-4687-AC6F-41024FE329A8}" dt="2018-03-14T10:41:42.203" v="20"/>
        <pc:sldMkLst>
          <pc:docMk/>
          <pc:sldMk cId="2083739379" sldId="298"/>
        </pc:sldMkLst>
      </pc:sldChg>
      <pc:sldChg chg="addCm">
        <pc:chgData name="" userId="" providerId="" clId="Web-{EFF59668-2BD2-4687-AC6F-41024FE329A8}" dt="2018-03-14T10:47:06.896" v="25"/>
        <pc:sldMkLst>
          <pc:docMk/>
          <pc:sldMk cId="3711428915" sldId="301"/>
        </pc:sldMkLst>
      </pc:sldChg>
    </pc:docChg>
  </pc:docChgLst>
  <pc:docChgLst>
    <pc:chgData clId="Web-{29E776D2-951B-4CC2-A164-F20A1D22D95A}"/>
    <pc:docChg chg="modSld">
      <pc:chgData name="" userId="" providerId="" clId="Web-{29E776D2-951B-4CC2-A164-F20A1D22D95A}" dt="2018-03-20T15:25:41.797" v="1"/>
      <pc:docMkLst>
        <pc:docMk/>
      </pc:docMkLst>
      <pc:sldChg chg="modSp">
        <pc:chgData name="" userId="" providerId="" clId="Web-{29E776D2-951B-4CC2-A164-F20A1D22D95A}" dt="2018-03-20T15:25:41.797" v="1"/>
        <pc:sldMkLst>
          <pc:docMk/>
          <pc:sldMk cId="3549628654" sldId="272"/>
        </pc:sldMkLst>
        <pc:picChg chg="mod">
          <ac:chgData name="" userId="" providerId="" clId="Web-{29E776D2-951B-4CC2-A164-F20A1D22D95A}" dt="2018-03-20T15:25:41.797" v="1"/>
          <ac:picMkLst>
            <pc:docMk/>
            <pc:sldMk cId="3549628654" sldId="272"/>
            <ac:picMk id="2" creationId="{00000000-0000-0000-0000-000000000000}"/>
          </ac:picMkLst>
        </pc:picChg>
      </pc:sldChg>
    </pc:docChg>
  </pc:docChgLst>
  <pc:docChgLst>
    <pc:chgData clId="Web-{DFA2AA2F-716D-4187-8303-091CFE6494F7}"/>
    <pc:docChg chg="modSld">
      <pc:chgData name="" userId="" providerId="" clId="Web-{DFA2AA2F-716D-4187-8303-091CFE6494F7}" dt="2018-05-18T09:14:23.361" v="5" actId="1076"/>
      <pc:docMkLst>
        <pc:docMk/>
      </pc:docMkLst>
      <pc:sldChg chg="addSp delSp modSp">
        <pc:chgData name="" userId="" providerId="" clId="Web-{DFA2AA2F-716D-4187-8303-091CFE6494F7}" dt="2018-05-18T09:14:23.361" v="5" actId="1076"/>
        <pc:sldMkLst>
          <pc:docMk/>
          <pc:sldMk cId="3252008090" sldId="276"/>
        </pc:sldMkLst>
        <pc:spChg chg="add del mod">
          <ac:chgData name="" userId="" providerId="" clId="Web-{DFA2AA2F-716D-4187-8303-091CFE6494F7}" dt="2018-05-18T09:14:20.141" v="4"/>
          <ac:spMkLst>
            <pc:docMk/>
            <pc:sldMk cId="3252008090" sldId="276"/>
            <ac:spMk id="6" creationId="{73E947B5-DDC6-4D0B-B2D6-BCC6581DA639}"/>
          </ac:spMkLst>
        </pc:spChg>
        <pc:picChg chg="add del mod">
          <ac:chgData name="" userId="" providerId="" clId="Web-{DFA2AA2F-716D-4187-8303-091CFE6494F7}" dt="2018-05-18T09:14:23.361" v="5" actId="1076"/>
          <ac:picMkLst>
            <pc:docMk/>
            <pc:sldMk cId="3252008090" sldId="276"/>
            <ac:picMk id="4" creationId="{00000000-0000-0000-0000-000000000000}"/>
          </ac:picMkLst>
        </pc:picChg>
        <pc:picChg chg="add del mod ord">
          <ac:chgData name="" userId="" providerId="" clId="Web-{DFA2AA2F-716D-4187-8303-091CFE6494F7}" dt="2018-05-18T09:14:17.157" v="3"/>
          <ac:picMkLst>
            <pc:docMk/>
            <pc:sldMk cId="3252008090" sldId="276"/>
            <ac:picMk id="7" creationId="{37715118-02DA-4651-BD7A-94D5F5ECC41C}"/>
          </ac:picMkLst>
        </pc:picChg>
      </pc:sldChg>
    </pc:docChg>
  </pc:docChgLst>
  <pc:docChgLst>
    <pc:chgData clId="Web-{A445260B-2E6C-4E36-B32B-6928314386F3}"/>
    <pc:docChg chg="">
      <pc:chgData name="" userId="" providerId="" clId="Web-{A445260B-2E6C-4E36-B32B-6928314386F3}" dt="2018-03-13T22:48:10.589" v="1"/>
      <pc:docMkLst>
        <pc:docMk/>
      </pc:docMkLst>
      <pc:sldChg chg="addCm">
        <pc:chgData name="" userId="" providerId="" clId="Web-{A445260B-2E6C-4E36-B32B-6928314386F3}" dt="2018-03-13T22:48:10.589" v="1"/>
        <pc:sldMkLst>
          <pc:docMk/>
          <pc:sldMk cId="3711428915" sldId="301"/>
        </pc:sldMkLst>
      </pc:sldChg>
    </pc:docChg>
  </pc:docChgLst>
  <pc:docChgLst>
    <pc:chgData clId="Web-{AB164282-BC62-4782-96CC-A7CC23E4DF7D}"/>
    <pc:docChg chg="modSld">
      <pc:chgData name="" userId="" providerId="" clId="Web-{AB164282-BC62-4782-96CC-A7CC23E4DF7D}" dt="2018-03-28T15:20:10.355" v="129"/>
      <pc:docMkLst>
        <pc:docMk/>
      </pc:docMkLst>
      <pc:sldChg chg="modSp">
        <pc:chgData name="" userId="" providerId="" clId="Web-{AB164282-BC62-4782-96CC-A7CC23E4DF7D}" dt="2018-03-28T15:20:10.355" v="128"/>
        <pc:sldMkLst>
          <pc:docMk/>
          <pc:sldMk cId="2987582999" sldId="313"/>
        </pc:sldMkLst>
        <pc:spChg chg="mod">
          <ac:chgData name="" userId="" providerId="" clId="Web-{AB164282-BC62-4782-96CC-A7CC23E4DF7D}" dt="2018-03-28T15:20:10.355" v="128"/>
          <ac:spMkLst>
            <pc:docMk/>
            <pc:sldMk cId="2987582999" sldId="313"/>
            <ac:spMk id="3" creationId="{00000000-0000-0000-0000-000000000000}"/>
          </ac:spMkLst>
        </pc:spChg>
        <pc:spChg chg="mod">
          <ac:chgData name="" userId="" providerId="" clId="Web-{AB164282-BC62-4782-96CC-A7CC23E4DF7D}" dt="2018-03-28T15:09:42.644" v="7"/>
          <ac:spMkLst>
            <pc:docMk/>
            <pc:sldMk cId="2987582999" sldId="313"/>
            <ac:spMk id="5" creationId="{00000000-0000-0000-0000-000000000000}"/>
          </ac:spMkLst>
        </pc:spChg>
        <pc:graphicFrameChg chg="mod modGraphic">
          <ac:chgData name="" userId="" providerId="" clId="Web-{AB164282-BC62-4782-96CC-A7CC23E4DF7D}" dt="2018-03-28T15:09:37.831" v="6"/>
          <ac:graphicFrameMkLst>
            <pc:docMk/>
            <pc:sldMk cId="2987582999" sldId="313"/>
            <ac:graphicFrameMk id="4" creationId="{00000000-0000-0000-0000-000000000000}"/>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08593B7E-E78B-4326-AD8C-FA9588CCF9EF}" type="datetime1">
              <a:rPr lang="nl-NL" smtClean="0"/>
              <a:t>26-11-2018</a:t>
            </a:fld>
            <a:endParaRPr lang="nl-NL" dirty="0"/>
          </a:p>
        </p:txBody>
      </p:sp>
      <p:sp>
        <p:nvSpPr>
          <p:cNvPr id="4" name="Tijdelijke aanduiding voor voettekst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3CA02AB7-97A0-4E52-8617-8D6FD70D4D65}" type="slidenum">
              <a:rPr lang="nl-NL" smtClean="0"/>
              <a:t>‹nr.›</a:t>
            </a:fld>
            <a:endParaRPr lang="nl-NL" dirty="0"/>
          </a:p>
        </p:txBody>
      </p:sp>
    </p:spTree>
    <p:extLst>
      <p:ext uri="{BB962C8B-B14F-4D97-AF65-F5344CB8AC3E}">
        <p14:creationId xmlns:p14="http://schemas.microsoft.com/office/powerpoint/2010/main" val="2703326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pPr rtl="0"/>
            <a:endParaRPr lang="nl-NL" noProof="0" dirty="0"/>
          </a:p>
        </p:txBody>
      </p:sp>
      <p:sp>
        <p:nvSpPr>
          <p:cNvPr id="3" name="Tijdelijke aanduiding voor datum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4852D424-B132-4F51-AC56-8EC2114D380C}" type="datetime1">
              <a:rPr lang="nl-NL" smtClean="0"/>
              <a:pPr/>
              <a:t>26-11-2018</a:t>
            </a:fld>
            <a:endParaRPr lang="nl-NL" dirty="0"/>
          </a:p>
        </p:txBody>
      </p:sp>
      <p:sp>
        <p:nvSpPr>
          <p:cNvPr id="4" name="Tijdelijke aanduiding voor dia-afbeelding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pPr rtl="0"/>
            <a:endParaRPr lang="nl-NL" noProof="0" dirty="0"/>
          </a:p>
        </p:txBody>
      </p:sp>
      <p:sp>
        <p:nvSpPr>
          <p:cNvPr id="5" name="Tijdelijke aanduiding voor notities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rtl="0"/>
            <a:r>
              <a:rPr lang="nl-NL" noProof="0" dirty="0"/>
              <a:t>Klik om de tekststijlen van het model te bewerken</a:t>
            </a:r>
          </a:p>
          <a:p>
            <a:pPr lvl="1" rtl="0"/>
            <a:r>
              <a:rPr lang="nl-NL" noProof="0" dirty="0"/>
              <a:t>Tweede niveau</a:t>
            </a:r>
          </a:p>
          <a:p>
            <a:pPr lvl="2" rtl="0"/>
            <a:r>
              <a:rPr lang="nl-NL" noProof="0" dirty="0"/>
              <a:t>Derde niveau</a:t>
            </a:r>
          </a:p>
          <a:p>
            <a:pPr lvl="3" rtl="0"/>
            <a:r>
              <a:rPr lang="nl-NL" noProof="0" dirty="0"/>
              <a:t>Vierde niveau</a:t>
            </a:r>
          </a:p>
          <a:p>
            <a:pPr lvl="4" rtl="0"/>
            <a:r>
              <a:rPr lang="nl-NL" noProof="0" dirty="0"/>
              <a:t>Vijfde niveau</a:t>
            </a:r>
          </a:p>
        </p:txBody>
      </p:sp>
      <p:sp>
        <p:nvSpPr>
          <p:cNvPr id="6" name="Tijdelijke aanduiding voor voettekst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pPr rtl="0"/>
            <a:endParaRPr lang="nl-NL" noProof="0" dirty="0"/>
          </a:p>
        </p:txBody>
      </p:sp>
      <p:sp>
        <p:nvSpPr>
          <p:cNvPr id="7" name="Tijdelijke aanduiding voor dianumm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pPr rtl="0"/>
            <a:fld id="{893B0CF2-7F87-4E02-A248-870047730F99}" type="slidenum">
              <a:rPr lang="nl-NL" noProof="0" smtClean="0"/>
              <a:t>‹nr.›</a:t>
            </a:fld>
            <a:endParaRPr lang="nl-NL" noProof="0" dirty="0"/>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fld id="{2212C31A-98EE-4F47-B21B-05C67E9C5145}" type="slidenum">
              <a:rPr kumimoji="0" lang="nl-NL" altLang="nl-NL"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rPr>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t>1</a:t>
            </a:fld>
            <a:endParaRPr kumimoji="0" lang="nl-NL" altLang="nl-NL"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13315" name="Rectangle 1"/>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indent="0">
              <a:buFontTx/>
              <a:buNone/>
            </a:pPr>
            <a:r>
              <a:rPr lang="nl-NL" altLang="nl-NL" dirty="0"/>
              <a:t>Benodigde</a:t>
            </a:r>
            <a:r>
              <a:rPr lang="nl-NL" altLang="nl-NL" baseline="0" dirty="0"/>
              <a:t> materialen:</a:t>
            </a:r>
          </a:p>
          <a:p>
            <a:pPr marL="171450" indent="-171450">
              <a:buFontTx/>
              <a:buChar char="-"/>
            </a:pPr>
            <a:r>
              <a:rPr lang="nl-NL" altLang="nl-NL" baseline="0" dirty="0"/>
              <a:t>Posters meenemen + </a:t>
            </a:r>
            <a:r>
              <a:rPr lang="nl-NL" altLang="nl-NL" baseline="0" dirty="0" smtClean="0"/>
              <a:t>printen </a:t>
            </a:r>
            <a:r>
              <a:rPr lang="nl-NL" altLang="nl-NL" baseline="0" dirty="0"/>
              <a:t>(eventueel paar kleinere exemplaren)</a:t>
            </a:r>
          </a:p>
          <a:p>
            <a:pPr marL="171450" indent="-171450">
              <a:buFontTx/>
              <a:buChar char="-"/>
            </a:pPr>
            <a:r>
              <a:rPr lang="nl-NL" altLang="nl-NL" baseline="0" dirty="0"/>
              <a:t>A4 printjes van  FE-cyclus om in de </a:t>
            </a:r>
            <a:r>
              <a:rPr lang="nl-NL" altLang="nl-NL" baseline="0" dirty="0" err="1"/>
              <a:t>subgroepjes</a:t>
            </a:r>
            <a:r>
              <a:rPr lang="nl-NL" altLang="nl-NL" baseline="0" dirty="0"/>
              <a:t> te gebruiken om te kunnen “spiegelen”</a:t>
            </a:r>
          </a:p>
          <a:p>
            <a:pPr marL="171450" indent="-171450">
              <a:buFontTx/>
              <a:buChar char="-"/>
            </a:pPr>
            <a:r>
              <a:rPr lang="nl-NL" altLang="nl-NL" baseline="0" dirty="0"/>
              <a:t>Geeltjes</a:t>
            </a:r>
          </a:p>
          <a:p>
            <a:pPr marL="171450" indent="-171450">
              <a:buFontTx/>
              <a:buChar char="-"/>
            </a:pPr>
            <a:r>
              <a:rPr lang="nl-NL" altLang="nl-NL" baseline="0" dirty="0"/>
              <a:t>Hand-out van mini-programma voor SLO-</a:t>
            </a:r>
            <a:r>
              <a:rPr lang="nl-NL" altLang="nl-NL" baseline="0" dirty="0" err="1"/>
              <a:t>ers</a:t>
            </a:r>
            <a:r>
              <a:rPr lang="nl-NL" altLang="nl-NL" baseline="0" dirty="0"/>
              <a:t> (daarop staan activiteiten in de subgroepen</a:t>
            </a:r>
            <a:r>
              <a:rPr lang="nl-NL" altLang="nl-NL" baseline="0" dirty="0" smtClean="0"/>
              <a:t>)</a:t>
            </a:r>
          </a:p>
          <a:p>
            <a:pPr marL="171450" indent="-171450">
              <a:buFontTx/>
              <a:buChar char="-"/>
            </a:pPr>
            <a:r>
              <a:rPr lang="nl-NL" altLang="nl-NL" baseline="0" dirty="0" smtClean="0"/>
              <a:t>Grote flap met daarop de smileys</a:t>
            </a:r>
          </a:p>
          <a:p>
            <a:pPr marL="171450" indent="-171450">
              <a:buFontTx/>
              <a:buChar char="-"/>
            </a:pPr>
            <a:r>
              <a:rPr lang="nl-NL" altLang="nl-NL" baseline="0" dirty="0" smtClean="0"/>
              <a:t>Stiften</a:t>
            </a:r>
            <a:endParaRPr lang="nl-NL" altLang="nl-NL" dirty="0"/>
          </a:p>
        </p:txBody>
      </p:sp>
    </p:spTree>
    <p:extLst>
      <p:ext uri="{BB962C8B-B14F-4D97-AF65-F5344CB8AC3E}">
        <p14:creationId xmlns:p14="http://schemas.microsoft.com/office/powerpoint/2010/main" val="3704401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fld id="{2212C31A-98EE-4F47-B21B-05C67E9C5145}" type="slidenum">
              <a:rPr kumimoji="0" lang="nl-NL" altLang="nl-NL"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rPr>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t>10</a:t>
            </a:fld>
            <a:endParaRPr kumimoji="0" lang="nl-NL" altLang="nl-NL"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13315" name="Rectangle 1"/>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155575" indent="-155575">
              <a:buFontTx/>
              <a:buChar char="-"/>
            </a:pPr>
            <a:r>
              <a:rPr lang="nl-NL" altLang="nl-NL"/>
              <a:t>Benadrukken dat dit nu wat ingewikkeld klinkt, maar dat hierin de concepten staan waar we vandaag met elkaar handen en voeten aan gaan geven omdat dit een cruciale beginstap is voor FE. En als je dit goed doet heb je er in alle volgende fasen heel veel voordelen van! </a:t>
            </a:r>
          </a:p>
        </p:txBody>
      </p:sp>
    </p:spTree>
    <p:extLst>
      <p:ext uri="{BB962C8B-B14F-4D97-AF65-F5344CB8AC3E}">
        <p14:creationId xmlns:p14="http://schemas.microsoft.com/office/powerpoint/2010/main" val="1511042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fld id="{2212C31A-98EE-4F47-B21B-05C67E9C5145}" type="slidenum">
              <a:rPr kumimoji="0" lang="nl-NL" altLang="nl-NL"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rPr>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t>11</a:t>
            </a:fld>
            <a:endParaRPr kumimoji="0" lang="nl-NL" altLang="nl-NL"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13315" name="Rectangle 1"/>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155575" indent="-155575">
              <a:buFontTx/>
              <a:buChar char="-"/>
            </a:pPr>
            <a:r>
              <a:rPr lang="nl-NL" altLang="nl-NL"/>
              <a:t>Benadrukken dat dit nu wat ingewikkeld klinkt, maar dat hierin de concepten staan waar we vandaag met elkaar handen en voeten aan gaan geven omdat dit een cruciale beginstap is voor FE. En als je dit goed doet heb je er in alle volgende fasen heel veel voordelen van! </a:t>
            </a:r>
          </a:p>
        </p:txBody>
      </p:sp>
    </p:spTree>
    <p:extLst>
      <p:ext uri="{BB962C8B-B14F-4D97-AF65-F5344CB8AC3E}">
        <p14:creationId xmlns:p14="http://schemas.microsoft.com/office/powerpoint/2010/main" val="4083992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fld id="{2212C31A-98EE-4F47-B21B-05C67E9C5145}" type="slidenum">
              <a:rPr kumimoji="0" lang="nl-NL" altLang="nl-NL"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rPr>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t>12</a:t>
            </a:fld>
            <a:endParaRPr kumimoji="0" lang="nl-NL" altLang="nl-NL"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13315" name="Rectangle 1"/>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155575" indent="-155575">
              <a:buFontTx/>
              <a:buChar char="-"/>
            </a:pPr>
            <a:r>
              <a:rPr lang="nl-NL" altLang="nl-NL"/>
              <a:t>Benadrukken dat dit nu wat ingewikkeld klinkt, maar dat hierin de concepten staan waar we vandaag met elkaar handen en voeten aan gaan geven omdat dit een cruciale beginstap is voor FE. En als je dit goed doet heb je er in alle volgende fasen heel veel voordelen van! </a:t>
            </a:r>
          </a:p>
        </p:txBody>
      </p:sp>
    </p:spTree>
    <p:extLst>
      <p:ext uri="{BB962C8B-B14F-4D97-AF65-F5344CB8AC3E}">
        <p14:creationId xmlns:p14="http://schemas.microsoft.com/office/powerpoint/2010/main" val="3474333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fld id="{2212C31A-98EE-4F47-B21B-05C67E9C5145}" type="slidenum">
              <a:rPr kumimoji="0" lang="nl-NL" altLang="nl-NL"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rPr>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t>13</a:t>
            </a:fld>
            <a:endParaRPr kumimoji="0" lang="nl-NL" altLang="nl-NL"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13315" name="Rectangle 1"/>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155575" indent="-155575">
              <a:buFontTx/>
              <a:buChar char="-"/>
            </a:pPr>
            <a:r>
              <a:rPr lang="nl-NL" altLang="nl-NL"/>
              <a:t>Benadrukken dat dit nu wat ingewikkeld klinkt, maar dat hierin de concepten staan waar we vandaag met elkaar handen en voeten aan gaan geven omdat dit een cruciale beginstap is voor FE. En als je dit goed doet heb je er in alle volgende fasen heel veel voordelen van! </a:t>
            </a:r>
          </a:p>
        </p:txBody>
      </p:sp>
    </p:spTree>
    <p:extLst>
      <p:ext uri="{BB962C8B-B14F-4D97-AF65-F5344CB8AC3E}">
        <p14:creationId xmlns:p14="http://schemas.microsoft.com/office/powerpoint/2010/main" val="4238919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fld id="{2212C31A-98EE-4F47-B21B-05C67E9C5145}" type="slidenum">
              <a:rPr kumimoji="0" lang="nl-NL" altLang="nl-NL"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rPr>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t>14</a:t>
            </a:fld>
            <a:endParaRPr kumimoji="0" lang="nl-NL" altLang="nl-NL"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13315" name="Rectangle 1"/>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155575" indent="-155575">
              <a:buFontTx/>
              <a:buChar char="-"/>
            </a:pPr>
            <a:r>
              <a:rPr lang="nl-NL" altLang="nl-NL"/>
              <a:t>Benadrukken dat dit nu wat ingewikkeld klinkt, maar dat hierin de concepten staan waar we vandaag met elkaar handen en voeten aan gaan geven omdat dit een cruciale beginstap is voor FE. En als je dit goed doet heb je er in alle volgende fasen heel veel voordelen van! </a:t>
            </a:r>
          </a:p>
        </p:txBody>
      </p:sp>
    </p:spTree>
    <p:extLst>
      <p:ext uri="{BB962C8B-B14F-4D97-AF65-F5344CB8AC3E}">
        <p14:creationId xmlns:p14="http://schemas.microsoft.com/office/powerpoint/2010/main" val="20969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fld id="{2212C31A-98EE-4F47-B21B-05C67E9C5145}" type="slidenum">
              <a:rPr kumimoji="0" lang="nl-NL" altLang="nl-NL"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rPr>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t>15</a:t>
            </a:fld>
            <a:endParaRPr kumimoji="0" lang="nl-NL" altLang="nl-NL"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13315" name="Rectangle 1"/>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155575" indent="-155575">
              <a:buFontTx/>
              <a:buChar char="-"/>
            </a:pPr>
            <a:r>
              <a:rPr lang="nl-NL" altLang="nl-NL"/>
              <a:t>Benadrukken dat dit nu wat ingewikkeld klinkt, maar dat hierin de concepten staan waar we vandaag met elkaar handen en voeten aan gaan geven omdat dit een cruciale beginstap is voor FE. En als je dit goed doet heb je er in alle volgende fasen heel veel voordelen van! </a:t>
            </a:r>
          </a:p>
        </p:txBody>
      </p:sp>
    </p:spTree>
    <p:extLst>
      <p:ext uri="{BB962C8B-B14F-4D97-AF65-F5344CB8AC3E}">
        <p14:creationId xmlns:p14="http://schemas.microsoft.com/office/powerpoint/2010/main" val="2734741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fld id="{2212C31A-98EE-4F47-B21B-05C67E9C5145}" type="slidenum">
              <a:rPr kumimoji="0" lang="nl-NL" altLang="nl-NL"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rPr>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t>16</a:t>
            </a:fld>
            <a:endParaRPr kumimoji="0" lang="nl-NL" altLang="nl-NL"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13315" name="Rectangle 1"/>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155575" indent="-155575">
              <a:buFontTx/>
              <a:buChar char="-"/>
            </a:pPr>
            <a:r>
              <a:rPr lang="nl-NL" altLang="nl-NL"/>
              <a:t>Benadrukken dat dit nu wat ingewikkeld klinkt, maar dat hierin de concepten staan waar we vandaag met elkaar handen en voeten aan gaan geven omdat dit een cruciale beginstap is voor FE. En als je dit goed doet heb je er in alle volgende fasen heel veel voordelen van! </a:t>
            </a:r>
          </a:p>
        </p:txBody>
      </p:sp>
    </p:spTree>
    <p:extLst>
      <p:ext uri="{BB962C8B-B14F-4D97-AF65-F5344CB8AC3E}">
        <p14:creationId xmlns:p14="http://schemas.microsoft.com/office/powerpoint/2010/main" val="3938837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fld id="{2212C31A-98EE-4F47-B21B-05C67E9C5145}" type="slidenum">
              <a:rPr kumimoji="0" lang="nl-NL" altLang="nl-NL"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rPr>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t>17</a:t>
            </a:fld>
            <a:endParaRPr kumimoji="0" lang="nl-NL" altLang="nl-NL"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13315" name="Rectangle 1"/>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155575" indent="-155575">
              <a:buFontTx/>
              <a:buChar char="-"/>
            </a:pPr>
            <a:r>
              <a:rPr lang="nl-NL" altLang="nl-NL"/>
              <a:t>Benadrukken dat dit nu wat ingewikkeld klinkt, maar dat hierin de concepten staan waar we vandaag met elkaar handen en voeten aan gaan geven omdat dit een cruciale beginstap is voor FE. En als je dit goed doet heb je er in alle volgende fasen heel veel voordelen van! </a:t>
            </a:r>
          </a:p>
        </p:txBody>
      </p:sp>
    </p:spTree>
    <p:extLst>
      <p:ext uri="{BB962C8B-B14F-4D97-AF65-F5344CB8AC3E}">
        <p14:creationId xmlns:p14="http://schemas.microsoft.com/office/powerpoint/2010/main" val="1342967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fld id="{2212C31A-98EE-4F47-B21B-05C67E9C5145}" type="slidenum">
              <a:rPr kumimoji="0" lang="nl-NL" altLang="nl-NL"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rPr>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t>18</a:t>
            </a:fld>
            <a:endParaRPr kumimoji="0" lang="nl-NL" altLang="nl-NL"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13315" name="Rectangle 1"/>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155575" indent="-155575">
              <a:buFontTx/>
              <a:buChar char="-"/>
            </a:pPr>
            <a:r>
              <a:rPr lang="nl-NL" altLang="nl-NL"/>
              <a:t>Benadrukken dat dit nu wat ingewikkeld klinkt, maar dat hierin de concepten staan waar we vandaag met elkaar handen en voeten aan gaan geven omdat dit een cruciale beginstap is voor FE. En als je dit goed doet heb je er in alle volgende fasen heel veel voordelen van! </a:t>
            </a:r>
          </a:p>
        </p:txBody>
      </p:sp>
    </p:spTree>
    <p:extLst>
      <p:ext uri="{BB962C8B-B14F-4D97-AF65-F5344CB8AC3E}">
        <p14:creationId xmlns:p14="http://schemas.microsoft.com/office/powerpoint/2010/main" val="2475019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fld id="{2212C31A-98EE-4F47-B21B-05C67E9C5145}" type="slidenum">
              <a:rPr kumimoji="0" lang="nl-NL" altLang="nl-NL"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rPr>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t>19</a:t>
            </a:fld>
            <a:endParaRPr kumimoji="0" lang="nl-NL" altLang="nl-NL"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13315" name="Rectangle 1"/>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155575" indent="-155575">
              <a:buFontTx/>
              <a:buChar char="-"/>
            </a:pPr>
            <a:r>
              <a:rPr lang="nl-NL" altLang="nl-NL"/>
              <a:t>Benadrukken dat dit nu wat ingewikkeld klinkt, maar dat hierin de concepten staan waar we vandaag met elkaar handen en voeten aan gaan geven omdat dit een cruciale beginstap is voor FE. En als je dit goed doet heb je er in alle volgende fasen heel veel voordelen van! </a:t>
            </a:r>
          </a:p>
        </p:txBody>
      </p:sp>
    </p:spTree>
    <p:extLst>
      <p:ext uri="{BB962C8B-B14F-4D97-AF65-F5344CB8AC3E}">
        <p14:creationId xmlns:p14="http://schemas.microsoft.com/office/powerpoint/2010/main" val="3329194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fld id="{AD28AB45-D7A9-41B9-8AC3-B42D654C66CD}" type="slidenum">
              <a:rPr kumimoji="0" lang="nl-NL" altLang="nl-NL"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rPr>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t>2</a:t>
            </a:fld>
            <a:endParaRPr kumimoji="0" lang="nl-NL" altLang="nl-NL"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7171" name="Rectangle 1"/>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2" name="Rectangle 2"/>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Tree>
    <p:extLst>
      <p:ext uri="{BB962C8B-B14F-4D97-AF65-F5344CB8AC3E}">
        <p14:creationId xmlns:p14="http://schemas.microsoft.com/office/powerpoint/2010/main" val="3409814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fld id="{2212C31A-98EE-4F47-B21B-05C67E9C5145}" type="slidenum">
              <a:rPr kumimoji="0" lang="nl-NL" altLang="nl-NL"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rPr>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t>20</a:t>
            </a:fld>
            <a:endParaRPr kumimoji="0" lang="nl-NL" altLang="nl-NL"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13315" name="Rectangle 1"/>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155575" indent="-155575">
              <a:buFontTx/>
              <a:buChar char="-"/>
            </a:pPr>
            <a:r>
              <a:rPr lang="nl-NL" altLang="nl-NL"/>
              <a:t>Benadrukken dat dit nu wat ingewikkeld klinkt, maar dat hierin de concepten staan waar we vandaag met elkaar handen en voeten aan gaan geven omdat dit een cruciale beginstap is voor FE. En als je dit goed doet heb je er in alle volgende fasen heel veel voordelen van! </a:t>
            </a:r>
          </a:p>
        </p:txBody>
      </p:sp>
    </p:spTree>
    <p:extLst>
      <p:ext uri="{BB962C8B-B14F-4D97-AF65-F5344CB8AC3E}">
        <p14:creationId xmlns:p14="http://schemas.microsoft.com/office/powerpoint/2010/main" val="3535258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fld id="{2212C31A-98EE-4F47-B21B-05C67E9C5145}" type="slidenum">
              <a:rPr kumimoji="0" lang="nl-NL" altLang="nl-NL"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rPr>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t>21</a:t>
            </a:fld>
            <a:endParaRPr kumimoji="0" lang="nl-NL" altLang="nl-NL"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13315" name="Rectangle 1"/>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155575" indent="-155575">
              <a:buFontTx/>
              <a:buChar char="-"/>
            </a:pPr>
            <a:r>
              <a:rPr lang="nl-NL" altLang="nl-NL"/>
              <a:t>Benadrukken dat dit nu wat ingewikkeld klinkt, maar dat hierin de concepten staan waar we vandaag met elkaar handen en voeten aan gaan geven omdat dit een cruciale beginstap is voor FE. En als je dit goed doet heb je er in alle volgende fasen heel veel voordelen van! </a:t>
            </a:r>
          </a:p>
        </p:txBody>
      </p:sp>
    </p:spTree>
    <p:extLst>
      <p:ext uri="{BB962C8B-B14F-4D97-AF65-F5344CB8AC3E}">
        <p14:creationId xmlns:p14="http://schemas.microsoft.com/office/powerpoint/2010/main" val="17053895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fld id="{2212C31A-98EE-4F47-B21B-05C67E9C5145}" type="slidenum">
              <a:rPr kumimoji="0" lang="nl-NL" altLang="nl-NL"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rPr>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t>22</a:t>
            </a:fld>
            <a:endParaRPr kumimoji="0" lang="nl-NL" altLang="nl-NL"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13315" name="Rectangle 1"/>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155575" indent="-155575">
              <a:buFontTx/>
              <a:buChar char="-"/>
            </a:pPr>
            <a:r>
              <a:rPr lang="nl-NL" altLang="nl-NL"/>
              <a:t>Benadrukken dat dit nu wat ingewikkeld klinkt, maar dat hierin de concepten staan waar we vandaag met elkaar handen en voeten aan gaan geven omdat dit een cruciale beginstap is voor FE. En als je dit goed doet heb je er in alle volgende fasen heel veel voordelen van! </a:t>
            </a:r>
          </a:p>
        </p:txBody>
      </p:sp>
    </p:spTree>
    <p:extLst>
      <p:ext uri="{BB962C8B-B14F-4D97-AF65-F5344CB8AC3E}">
        <p14:creationId xmlns:p14="http://schemas.microsoft.com/office/powerpoint/2010/main" val="1114746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fld id="{2212C31A-98EE-4F47-B21B-05C67E9C5145}" type="slidenum">
              <a:rPr kumimoji="0" lang="nl-NL" altLang="nl-NL"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rPr>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t>23</a:t>
            </a:fld>
            <a:endParaRPr kumimoji="0" lang="nl-NL" altLang="nl-NL"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13315" name="Rectangle 1"/>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155575" indent="-155575">
              <a:buFontTx/>
              <a:buChar char="-"/>
            </a:pPr>
            <a:r>
              <a:rPr lang="nl-NL" altLang="nl-NL"/>
              <a:t>Benadrukken dat dit nu wat ingewikkeld klinkt, maar dat hierin de concepten staan waar we vandaag met elkaar handen en voeten aan gaan geven omdat dit een cruciale beginstap is voor FE. En als je dit goed doet heb je er in alle volgende fasen heel veel voordelen van! </a:t>
            </a:r>
          </a:p>
        </p:txBody>
      </p:sp>
    </p:spTree>
    <p:extLst>
      <p:ext uri="{BB962C8B-B14F-4D97-AF65-F5344CB8AC3E}">
        <p14:creationId xmlns:p14="http://schemas.microsoft.com/office/powerpoint/2010/main" val="20390116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1" dirty="0" err="1"/>
              <a:t>Gebruik</a:t>
            </a:r>
            <a:r>
              <a:rPr lang="en-US" b="1" dirty="0"/>
              <a:t> </a:t>
            </a:r>
            <a:r>
              <a:rPr lang="en-US" b="1" dirty="0" err="1"/>
              <a:t>deze</a:t>
            </a:r>
            <a:r>
              <a:rPr lang="en-US" b="1" baseline="0" dirty="0"/>
              <a:t> op </a:t>
            </a:r>
            <a:r>
              <a:rPr lang="en-US" b="1" baseline="0" dirty="0" err="1"/>
              <a:t>je</a:t>
            </a:r>
            <a:r>
              <a:rPr lang="en-US" b="1" baseline="0" dirty="0"/>
              <a:t> school om in </a:t>
            </a:r>
            <a:r>
              <a:rPr lang="en-US" b="1" baseline="0" dirty="0" err="1"/>
              <a:t>gesprek</a:t>
            </a:r>
            <a:r>
              <a:rPr lang="en-US" b="1" baseline="0" dirty="0"/>
              <a:t> </a:t>
            </a:r>
            <a:r>
              <a:rPr lang="en-US" b="1" baseline="0" dirty="0" err="1"/>
              <a:t>te</a:t>
            </a:r>
            <a:r>
              <a:rPr lang="en-US" b="1" baseline="0" dirty="0"/>
              <a:t> </a:t>
            </a:r>
            <a:r>
              <a:rPr lang="en-US" b="1" baseline="0" dirty="0" err="1"/>
              <a:t>gaan</a:t>
            </a:r>
            <a:r>
              <a:rPr lang="en-US" b="1" baseline="0" dirty="0"/>
              <a:t> met... (</a:t>
            </a:r>
            <a:r>
              <a:rPr lang="en-US" b="1" baseline="0" dirty="0" err="1"/>
              <a:t>klik</a:t>
            </a:r>
            <a:r>
              <a:rPr lang="en-US" b="1" baseline="0" dirty="0"/>
              <a:t> op link </a:t>
            </a:r>
            <a:r>
              <a:rPr lang="en-US" b="1" baseline="0" dirty="0" err="1"/>
              <a:t>onderaan</a:t>
            </a:r>
            <a:r>
              <a:rPr lang="en-US" b="1" baseline="0" dirty="0"/>
              <a:t> de ppt</a:t>
            </a:r>
            <a:r>
              <a:rPr lang="en-US" b="1" dirty="0"/>
              <a:t> </a:t>
            </a:r>
            <a:r>
              <a:rPr lang="en-US" b="1" dirty="0" err="1"/>
              <a:t>en</a:t>
            </a:r>
            <a:r>
              <a:rPr lang="en-US" b="1" dirty="0"/>
              <a:t> neem </a:t>
            </a:r>
            <a:r>
              <a:rPr lang="en-US" b="1" dirty="0" err="1"/>
              <a:t>een</a:t>
            </a:r>
            <a:r>
              <a:rPr lang="en-US" b="1" dirty="0"/>
              <a:t> </a:t>
            </a:r>
            <a:r>
              <a:rPr lang="en-US" b="1" dirty="0" err="1"/>
              <a:t>geprint</a:t>
            </a:r>
            <a:r>
              <a:rPr lang="en-US" b="1" dirty="0"/>
              <a:t> </a:t>
            </a:r>
            <a:r>
              <a:rPr lang="en-US" b="1" dirty="0" err="1"/>
              <a:t>exemplaar</a:t>
            </a:r>
            <a:r>
              <a:rPr lang="en-US" b="1" baseline="0" dirty="0"/>
              <a:t>)</a:t>
            </a:r>
          </a:p>
          <a:p>
            <a:endParaRPr lang="en-US" b="1" baseline="0" dirty="0"/>
          </a:p>
          <a:p>
            <a:r>
              <a:rPr lang="en-US" b="1" baseline="0" dirty="0"/>
              <a:t>Posters </a:t>
            </a:r>
            <a:r>
              <a:rPr lang="en-US" b="1" baseline="0" err="1"/>
              <a:t>hangen</a:t>
            </a:r>
            <a:r>
              <a:rPr lang="en-US" b="1" baseline="0" dirty="0"/>
              <a:t> </a:t>
            </a:r>
            <a:r>
              <a:rPr lang="en-US" b="1" baseline="0" err="1"/>
              <a:t>ter</a:t>
            </a:r>
            <a:r>
              <a:rPr lang="en-US" b="1" baseline="0" dirty="0"/>
              <a:t> </a:t>
            </a:r>
            <a:r>
              <a:rPr lang="en-US" b="1" baseline="0" err="1"/>
              <a:t>inspiratie</a:t>
            </a:r>
            <a:r>
              <a:rPr lang="en-US" b="1" baseline="0" dirty="0"/>
              <a:t> </a:t>
            </a:r>
            <a:r>
              <a:rPr lang="en-US" b="1" baseline="0" err="1"/>
              <a:t>ook</a:t>
            </a:r>
            <a:r>
              <a:rPr lang="en-US" b="1" baseline="0" dirty="0"/>
              <a:t> op in de </a:t>
            </a:r>
            <a:r>
              <a:rPr lang="en-US" b="1" baseline="0" err="1"/>
              <a:t>ruimte</a:t>
            </a:r>
            <a:endParaRPr lang="en-US" b="1"/>
          </a:p>
        </p:txBody>
      </p:sp>
      <p:sp>
        <p:nvSpPr>
          <p:cNvPr id="4" name="Tijdelijke aanduiding voor dianummer 3"/>
          <p:cNvSpPr>
            <a:spLocks noGrp="1"/>
          </p:cNvSpPr>
          <p:nvPr>
            <p:ph type="sldNum" sz="quarter" idx="10"/>
          </p:nvPr>
        </p:nvSpPr>
        <p:spPr/>
        <p:txBody>
          <a:bodyPr/>
          <a:lstStyle/>
          <a:p>
            <a:fld id="{813C435D-2B5D-4F65-AB0B-B9DACA64C6CA}"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1707646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fld id="{2212C31A-98EE-4F47-B21B-05C67E9C5145}" type="slidenum">
              <a:rPr kumimoji="0" lang="nl-NL" altLang="nl-NL"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rPr>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t>25</a:t>
            </a:fld>
            <a:endParaRPr kumimoji="0" lang="nl-NL" altLang="nl-NL"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13315" name="Rectangle 1"/>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indent="0">
              <a:buFontTx/>
              <a:buNone/>
            </a:pPr>
            <a:r>
              <a:rPr lang="nl-NL" altLang="nl-NL" dirty="0"/>
              <a:t>Subgroepen:</a:t>
            </a:r>
          </a:p>
          <a:p>
            <a:pPr marL="171450" indent="-171450">
              <a:buFontTx/>
              <a:buChar char="-"/>
            </a:pPr>
            <a:r>
              <a:rPr lang="nl-NL" altLang="nl-NL" baseline="0" dirty="0"/>
              <a:t>Starten met startniveau in kaart brengen, ook in de </a:t>
            </a:r>
            <a:r>
              <a:rPr lang="nl-NL" altLang="nl-NL" baseline="0" dirty="0" err="1"/>
              <a:t>sub-groepen</a:t>
            </a:r>
            <a:endParaRPr lang="nl-NL" altLang="nl-NL" baseline="0" dirty="0"/>
          </a:p>
          <a:p>
            <a:pPr marL="171450" indent="-171450">
              <a:buFontTx/>
              <a:buChar char="-"/>
            </a:pPr>
            <a:r>
              <a:rPr lang="nl-NL" altLang="nl-NL" baseline="0" dirty="0"/>
              <a:t>Gemengde groepjes vormen (qua startniveau)</a:t>
            </a:r>
          </a:p>
          <a:p>
            <a:pPr marL="171450" indent="-171450">
              <a:buFontTx/>
              <a:buChar char="-"/>
            </a:pPr>
            <a:r>
              <a:rPr lang="nl-NL" altLang="nl-NL" baseline="0" dirty="0"/>
              <a:t>In kleine </a:t>
            </a:r>
            <a:r>
              <a:rPr lang="nl-NL" altLang="nl-NL" baseline="0" dirty="0" err="1"/>
              <a:t>subgroepjes</a:t>
            </a:r>
            <a:r>
              <a:rPr lang="nl-NL" altLang="nl-NL" baseline="0" dirty="0"/>
              <a:t> (3-4 tallen)</a:t>
            </a:r>
          </a:p>
          <a:p>
            <a:pPr marL="171450" indent="-171450">
              <a:buFontTx/>
              <a:buChar char="-"/>
            </a:pPr>
            <a:r>
              <a:rPr lang="nl-NL" altLang="nl-NL" baseline="0" dirty="0"/>
              <a:t>Opdracht meegeven</a:t>
            </a:r>
          </a:p>
          <a:p>
            <a:pPr marL="628650" lvl="1" indent="-171450">
              <a:buFontTx/>
              <a:buChar char="-"/>
            </a:pPr>
            <a:r>
              <a:rPr lang="nl-NL" altLang="nl-NL" baseline="0" dirty="0"/>
              <a:t>Wat versta jij onder FE?</a:t>
            </a:r>
          </a:p>
          <a:p>
            <a:pPr marL="628650" lvl="1" indent="-171450">
              <a:buFontTx/>
              <a:buChar char="-"/>
            </a:pPr>
            <a:r>
              <a:rPr lang="nl-NL" altLang="nl-NL" baseline="0" dirty="0"/>
              <a:t>Heb je een voorbeeld van hoe jij dat hebt geprobeerd?</a:t>
            </a:r>
          </a:p>
          <a:p>
            <a:pPr marL="628650" lvl="1" indent="-171450">
              <a:buFontTx/>
              <a:buChar char="-"/>
            </a:pPr>
            <a:r>
              <a:rPr lang="nl-NL" altLang="nl-NL" baseline="0" dirty="0"/>
              <a:t>Vertel over dat voorbeeld</a:t>
            </a:r>
          </a:p>
          <a:p>
            <a:pPr marL="628650" lvl="1" indent="-171450">
              <a:buFontTx/>
              <a:buChar char="-"/>
            </a:pPr>
            <a:r>
              <a:rPr lang="nl-NL" altLang="nl-NL" baseline="0" dirty="0"/>
              <a:t>Samen: probeer dit voorbeeld te plaatsen in de fasen</a:t>
            </a:r>
          </a:p>
          <a:p>
            <a:pPr marL="171450" lvl="0" indent="-171450">
              <a:buFontTx/>
              <a:buChar char="-"/>
            </a:pPr>
            <a:r>
              <a:rPr lang="nl-NL" altLang="nl-NL" baseline="0" dirty="0"/>
              <a:t>Laatste 10 min: mooie voorbeelden ophalen uit hele groep (plenair)</a:t>
            </a:r>
          </a:p>
          <a:p>
            <a:pPr marL="628650" lvl="1" indent="-171450">
              <a:buFontTx/>
              <a:buChar char="-"/>
            </a:pPr>
            <a:r>
              <a:rPr lang="nl-NL" altLang="nl-NL" baseline="0" dirty="0"/>
              <a:t>Zelf: noteer iets voor jezelf dat je ook wel wilt proberen</a:t>
            </a:r>
          </a:p>
        </p:txBody>
      </p:sp>
    </p:spTree>
    <p:extLst>
      <p:ext uri="{BB962C8B-B14F-4D97-AF65-F5344CB8AC3E}">
        <p14:creationId xmlns:p14="http://schemas.microsoft.com/office/powerpoint/2010/main" val="42671559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fld id="{2212C31A-98EE-4F47-B21B-05C67E9C5145}" type="slidenum">
              <a:rPr kumimoji="0" lang="nl-NL" altLang="nl-NL"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rPr>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t>26</a:t>
            </a:fld>
            <a:endParaRPr kumimoji="0" lang="nl-NL" altLang="nl-NL"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13315" name="Rectangle 1"/>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155575" indent="-155575">
              <a:buFontTx/>
              <a:buChar char="-"/>
            </a:pPr>
            <a:r>
              <a:rPr lang="nl-NL" altLang="nl-NL"/>
              <a:t>Benadrukken dat dit nu wat ingewikkeld klinkt, maar dat hierin de concepten staan waar we vandaag met elkaar handen en voeten aan gaan geven omdat dit een cruciale beginstap is voor FE. En als je dit goed doet heb je er in alle volgende fasen heel veel voordelen van! </a:t>
            </a:r>
          </a:p>
        </p:txBody>
      </p:sp>
    </p:spTree>
    <p:extLst>
      <p:ext uri="{BB962C8B-B14F-4D97-AF65-F5344CB8AC3E}">
        <p14:creationId xmlns:p14="http://schemas.microsoft.com/office/powerpoint/2010/main" val="23745758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fld id="{2212C31A-98EE-4F47-B21B-05C67E9C5145}" type="slidenum">
              <a:rPr kumimoji="0" lang="nl-NL" altLang="nl-NL"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rPr>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t>27</a:t>
            </a:fld>
            <a:endParaRPr kumimoji="0" lang="nl-NL" altLang="nl-NL"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13315" name="Rectangle 1"/>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155575" indent="-155575">
              <a:buFontTx/>
              <a:buChar char="-"/>
            </a:pPr>
            <a:r>
              <a:rPr lang="nl-NL" altLang="nl-NL"/>
              <a:t>Benadrukken dat dit nu wat ingewikkeld klinkt, maar dat hierin de concepten staan waar we vandaag met elkaar handen en voeten aan gaan geven omdat dit een cruciale beginstap is voor FE. En als je dit goed doet heb je er in alle volgende fasen heel veel voordelen van! </a:t>
            </a:r>
          </a:p>
        </p:txBody>
      </p:sp>
    </p:spTree>
    <p:extLst>
      <p:ext uri="{BB962C8B-B14F-4D97-AF65-F5344CB8AC3E}">
        <p14:creationId xmlns:p14="http://schemas.microsoft.com/office/powerpoint/2010/main" val="1459937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fld id="{2212C31A-98EE-4F47-B21B-05C67E9C5145}" type="slidenum">
              <a:rPr kumimoji="0" lang="nl-NL" altLang="nl-NL"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rPr>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t>3</a:t>
            </a:fld>
            <a:endParaRPr kumimoji="0" lang="nl-NL" altLang="nl-NL"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13315" name="Rectangle 1"/>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indent="0">
              <a:buFontTx/>
              <a:buNone/>
            </a:pPr>
            <a:r>
              <a:rPr lang="nl-NL" altLang="nl-NL" dirty="0"/>
              <a:t>1</a:t>
            </a:r>
            <a:r>
              <a:rPr lang="nl-NL" altLang="nl-NL" baseline="0" dirty="0"/>
              <a:t> / 2 / 3 vingers opsteken</a:t>
            </a:r>
            <a:endParaRPr lang="nl-NL" altLang="nl-NL" dirty="0"/>
          </a:p>
        </p:txBody>
      </p:sp>
    </p:spTree>
    <p:extLst>
      <p:ext uri="{BB962C8B-B14F-4D97-AF65-F5344CB8AC3E}">
        <p14:creationId xmlns:p14="http://schemas.microsoft.com/office/powerpoint/2010/main" val="3633337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fld id="{2212C31A-98EE-4F47-B21B-05C67E9C5145}" type="slidenum">
              <a:rPr kumimoji="0" lang="nl-NL" altLang="nl-NL"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rPr>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t>4</a:t>
            </a:fld>
            <a:endParaRPr kumimoji="0" lang="nl-NL" altLang="nl-NL"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13315" name="Rectangle 1"/>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indent="0">
              <a:buFontTx/>
              <a:buNone/>
            </a:pPr>
            <a:r>
              <a:rPr lang="nl-NL" altLang="nl-NL" dirty="0"/>
              <a:t>Schrijf</a:t>
            </a:r>
            <a:r>
              <a:rPr lang="nl-NL" altLang="nl-NL" baseline="0" dirty="0"/>
              <a:t> op post-</a:t>
            </a:r>
            <a:r>
              <a:rPr lang="nl-NL" altLang="nl-NL" baseline="0" dirty="0" err="1"/>
              <a:t>it</a:t>
            </a:r>
            <a:r>
              <a:rPr lang="nl-NL" altLang="nl-NL" baseline="0" dirty="0"/>
              <a:t> wat je leerdoelen is</a:t>
            </a:r>
          </a:p>
          <a:p>
            <a:pPr marL="0" indent="0">
              <a:buFontTx/>
              <a:buNone/>
            </a:pPr>
            <a:endParaRPr lang="nl-NL" altLang="nl-NL" baseline="0" dirty="0"/>
          </a:p>
          <a:p>
            <a:pPr marL="0" indent="0">
              <a:buFontTx/>
              <a:buNone/>
            </a:pPr>
            <a:r>
              <a:rPr lang="nl-NL" altLang="nl-NL" baseline="0" dirty="0"/>
              <a:t>Aan het einde: met smiley aangeven in hoeverre je dit hebt bereikt. </a:t>
            </a:r>
          </a:p>
          <a:p>
            <a:pPr marL="0" indent="0">
              <a:buFontTx/>
              <a:buNone/>
            </a:pPr>
            <a:r>
              <a:rPr lang="nl-NL" altLang="nl-NL" baseline="0" dirty="0"/>
              <a:t>Schrijf in 1 zin op wat je hebt geleerd</a:t>
            </a:r>
          </a:p>
          <a:p>
            <a:pPr marL="0" indent="0">
              <a:buFontTx/>
              <a:buNone/>
            </a:pPr>
            <a:endParaRPr lang="nl-NL" altLang="nl-NL" baseline="0" dirty="0"/>
          </a:p>
          <a:p>
            <a:pPr marL="0" indent="0">
              <a:buFontTx/>
              <a:buNone/>
            </a:pPr>
            <a:r>
              <a:rPr lang="nl-NL" altLang="nl-NL" baseline="0" dirty="0"/>
              <a:t>1 of 2 mensen even laten delen</a:t>
            </a:r>
            <a:endParaRPr lang="nl-NL" altLang="nl-NL" dirty="0"/>
          </a:p>
        </p:txBody>
      </p:sp>
    </p:spTree>
    <p:extLst>
      <p:ext uri="{BB962C8B-B14F-4D97-AF65-F5344CB8AC3E}">
        <p14:creationId xmlns:p14="http://schemas.microsoft.com/office/powerpoint/2010/main" val="2668354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fld id="{2212C31A-98EE-4F47-B21B-05C67E9C5145}" type="slidenum">
              <a:rPr kumimoji="0" lang="nl-NL" altLang="nl-NL"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rPr>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t>5</a:t>
            </a:fld>
            <a:endParaRPr kumimoji="0" lang="nl-NL" altLang="nl-NL"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13315" name="Rectangle 1"/>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indent="0">
              <a:buFontTx/>
              <a:buNone/>
            </a:pPr>
            <a:r>
              <a:rPr lang="nl-NL" altLang="nl-NL" dirty="0"/>
              <a:t>Subgroepen:</a:t>
            </a:r>
          </a:p>
          <a:p>
            <a:pPr marL="171450" indent="-171450">
              <a:buFontTx/>
              <a:buChar char="-"/>
            </a:pPr>
            <a:r>
              <a:rPr lang="nl-NL" altLang="nl-NL" baseline="0" dirty="0"/>
              <a:t>Starten met startniveau in kaart brengen, ook in de </a:t>
            </a:r>
            <a:r>
              <a:rPr lang="nl-NL" altLang="nl-NL" baseline="0" dirty="0" err="1"/>
              <a:t>sub-groepen</a:t>
            </a:r>
            <a:endParaRPr lang="nl-NL" altLang="nl-NL" baseline="0" dirty="0"/>
          </a:p>
          <a:p>
            <a:pPr marL="171450" indent="-171450">
              <a:buFontTx/>
              <a:buChar char="-"/>
            </a:pPr>
            <a:r>
              <a:rPr lang="nl-NL" altLang="nl-NL" baseline="0" dirty="0"/>
              <a:t>Gemengde groepjes vormen (qua startniveau)</a:t>
            </a:r>
          </a:p>
          <a:p>
            <a:pPr marL="171450" indent="-171450">
              <a:buFontTx/>
              <a:buChar char="-"/>
            </a:pPr>
            <a:r>
              <a:rPr lang="nl-NL" altLang="nl-NL" baseline="0" dirty="0"/>
              <a:t>In kleine </a:t>
            </a:r>
            <a:r>
              <a:rPr lang="nl-NL" altLang="nl-NL" baseline="0" dirty="0" err="1"/>
              <a:t>subgroepjes</a:t>
            </a:r>
            <a:r>
              <a:rPr lang="nl-NL" altLang="nl-NL" baseline="0" dirty="0"/>
              <a:t> (3-4 tallen)</a:t>
            </a:r>
          </a:p>
          <a:p>
            <a:pPr marL="171450" indent="-171450">
              <a:buFontTx/>
              <a:buChar char="-"/>
            </a:pPr>
            <a:r>
              <a:rPr lang="nl-NL" altLang="nl-NL" baseline="0" dirty="0"/>
              <a:t>Opdracht meegeven</a:t>
            </a:r>
          </a:p>
          <a:p>
            <a:pPr marL="628650" lvl="1" indent="-171450">
              <a:buFontTx/>
              <a:buChar char="-"/>
            </a:pPr>
            <a:r>
              <a:rPr lang="nl-NL" altLang="nl-NL" baseline="0" dirty="0"/>
              <a:t>Wat versta jij onder FE?</a:t>
            </a:r>
          </a:p>
          <a:p>
            <a:pPr marL="628650" lvl="1" indent="-171450">
              <a:buFontTx/>
              <a:buChar char="-"/>
            </a:pPr>
            <a:r>
              <a:rPr lang="nl-NL" altLang="nl-NL" baseline="0" dirty="0"/>
              <a:t>Heb je een voorbeeld van hoe jij dat hebt geprobeerd?</a:t>
            </a:r>
          </a:p>
          <a:p>
            <a:pPr marL="628650" lvl="1" indent="-171450">
              <a:buFontTx/>
              <a:buChar char="-"/>
            </a:pPr>
            <a:r>
              <a:rPr lang="nl-NL" altLang="nl-NL" baseline="0" dirty="0"/>
              <a:t>Vertel over dat voorbeeld</a:t>
            </a:r>
          </a:p>
          <a:p>
            <a:pPr marL="628650" lvl="1" indent="-171450">
              <a:buFontTx/>
              <a:buChar char="-"/>
            </a:pPr>
            <a:r>
              <a:rPr lang="nl-NL" altLang="nl-NL" baseline="0" dirty="0"/>
              <a:t>Samen: probeer dit voorbeeld te plaatsen in de fasen</a:t>
            </a:r>
          </a:p>
          <a:p>
            <a:pPr marL="171450" lvl="0" indent="-171450">
              <a:buFontTx/>
              <a:buChar char="-"/>
            </a:pPr>
            <a:r>
              <a:rPr lang="nl-NL" altLang="nl-NL" baseline="0" dirty="0"/>
              <a:t>Laatste 10 min: mooie voorbeelden ophalen uit hele groep (plenair)</a:t>
            </a:r>
          </a:p>
          <a:p>
            <a:pPr marL="628650" lvl="1" indent="-171450">
              <a:buFontTx/>
              <a:buChar char="-"/>
            </a:pPr>
            <a:r>
              <a:rPr lang="nl-NL" altLang="nl-NL" baseline="0" dirty="0"/>
              <a:t>Zelf: noteer iets voor jezelf dat je ook wel wilt proberen</a:t>
            </a:r>
          </a:p>
        </p:txBody>
      </p:sp>
    </p:spTree>
    <p:extLst>
      <p:ext uri="{BB962C8B-B14F-4D97-AF65-F5344CB8AC3E}">
        <p14:creationId xmlns:p14="http://schemas.microsoft.com/office/powerpoint/2010/main" val="1948397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fld id="{2212C31A-98EE-4F47-B21B-05C67E9C5145}" type="slidenum">
              <a:rPr kumimoji="0" lang="nl-NL" altLang="nl-NL"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rPr>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t>6</a:t>
            </a:fld>
            <a:endParaRPr kumimoji="0" lang="nl-NL" altLang="nl-NL"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13315" name="Rectangle 1"/>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indent="0">
              <a:buFontTx/>
              <a:buNone/>
            </a:pPr>
            <a:endParaRPr lang="nl-NL" altLang="nl-NL" dirty="0"/>
          </a:p>
        </p:txBody>
      </p:sp>
    </p:spTree>
    <p:extLst>
      <p:ext uri="{BB962C8B-B14F-4D97-AF65-F5344CB8AC3E}">
        <p14:creationId xmlns:p14="http://schemas.microsoft.com/office/powerpoint/2010/main" val="3871799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fld id="{2212C31A-98EE-4F47-B21B-05C67E9C5145}" type="slidenum">
              <a:rPr kumimoji="0" lang="nl-NL" altLang="nl-NL"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rPr>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t>7</a:t>
            </a:fld>
            <a:endParaRPr kumimoji="0" lang="nl-NL" altLang="nl-NL"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13315" name="Rectangle 1"/>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155575" indent="-155575">
              <a:buFontTx/>
              <a:buChar char="-"/>
            </a:pPr>
            <a:r>
              <a:rPr lang="nl-NL" altLang="nl-NL"/>
              <a:t>Benadrukken dat dit nu wat ingewikkeld klinkt, maar dat hierin de concepten staan waar we vandaag met elkaar handen en voeten aan gaan geven omdat dit een cruciale beginstap is voor FE. En als je dit goed doet heb je er in alle volgende fasen heel veel voordelen van! </a:t>
            </a:r>
          </a:p>
        </p:txBody>
      </p:sp>
    </p:spTree>
    <p:extLst>
      <p:ext uri="{BB962C8B-B14F-4D97-AF65-F5344CB8AC3E}">
        <p14:creationId xmlns:p14="http://schemas.microsoft.com/office/powerpoint/2010/main" val="853285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fld id="{2212C31A-98EE-4F47-B21B-05C67E9C5145}" type="slidenum">
              <a:rPr kumimoji="0" lang="nl-NL" altLang="nl-NL"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rPr>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t>8</a:t>
            </a:fld>
            <a:endParaRPr kumimoji="0" lang="nl-NL" altLang="nl-NL"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13315" name="Rectangle 1"/>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155575" indent="-155575">
              <a:buFontTx/>
              <a:buChar char="-"/>
            </a:pPr>
            <a:r>
              <a:rPr lang="nl-NL" altLang="nl-NL"/>
              <a:t>Benadrukken dat dit nu wat ingewikkeld klinkt, maar dat hierin de concepten staan waar we vandaag met elkaar handen en voeten aan gaan geven omdat dit een cruciale beginstap is voor FE. En als je dit goed doet heb je er in alle volgende fasen heel veel voordelen van! </a:t>
            </a:r>
          </a:p>
        </p:txBody>
      </p:sp>
    </p:spTree>
    <p:extLst>
      <p:ext uri="{BB962C8B-B14F-4D97-AF65-F5344CB8AC3E}">
        <p14:creationId xmlns:p14="http://schemas.microsoft.com/office/powerpoint/2010/main" val="2526608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fld id="{2212C31A-98EE-4F47-B21B-05C67E9C5145}" type="slidenum">
              <a:rPr kumimoji="0" lang="nl-NL" altLang="nl-NL"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rPr>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t>9</a:t>
            </a:fld>
            <a:endParaRPr kumimoji="0" lang="nl-NL" altLang="nl-NL"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13315" name="Rectangle 1"/>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155575" indent="-155575">
              <a:buFontTx/>
              <a:buChar char="-"/>
            </a:pPr>
            <a:r>
              <a:rPr lang="nl-NL" altLang="nl-NL"/>
              <a:t>Benadrukken dat dit nu wat ingewikkeld klinkt, maar dat hierin de concepten staan waar we vandaag met elkaar handen en voeten aan gaan geven omdat dit een cruciale beginstap is voor FE. En als je dit goed doet heb je er in alle volgende fasen heel veel voordelen van! </a:t>
            </a:r>
          </a:p>
        </p:txBody>
      </p:sp>
    </p:spTree>
    <p:extLst>
      <p:ext uri="{BB962C8B-B14F-4D97-AF65-F5344CB8AC3E}">
        <p14:creationId xmlns:p14="http://schemas.microsoft.com/office/powerpoint/2010/main" val="4072080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Ref idx="1001">
        <a:schemeClr val="bg1"/>
      </p:bgRef>
    </p:bg>
    <p:spTree>
      <p:nvGrpSpPr>
        <p:cNvPr id="1" name=""/>
        <p:cNvGrpSpPr/>
        <p:nvPr/>
      </p:nvGrpSpPr>
      <p:grpSpPr>
        <a:xfrm>
          <a:off x="0" y="0"/>
          <a:ext cx="0" cy="0"/>
          <a:chOff x="0" y="0"/>
          <a:chExt cx="0" cy="0"/>
        </a:xfrm>
      </p:grpSpPr>
      <p:grpSp>
        <p:nvGrpSpPr>
          <p:cNvPr id="10" name="Groep 9"/>
          <p:cNvGrpSpPr/>
          <p:nvPr/>
        </p:nvGrpSpPr>
        <p:grpSpPr>
          <a:xfrm>
            <a:off x="0" y="6208894"/>
            <a:ext cx="9144000" cy="649106"/>
            <a:chOff x="0" y="6208894"/>
            <a:chExt cx="12192000" cy="649106"/>
          </a:xfrm>
        </p:grpSpPr>
        <p:sp>
          <p:nvSpPr>
            <p:cNvPr id="2" name="Rechthoek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nl-NL" sz="1350" noProof="0" dirty="0">
                <a:latin typeface="Calibri" panose="020F0502020204030204" pitchFamily="34" charset="0"/>
              </a:endParaRPr>
            </a:p>
          </p:txBody>
        </p:sp>
        <p:cxnSp>
          <p:nvCxnSpPr>
            <p:cNvPr id="7" name="Rechte verbindingslijn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 name="Rechte verbindingslijn 4"/>
          <p:cNvCxnSpPr/>
          <p:nvPr userDrawn="1"/>
        </p:nvCxnSpPr>
        <p:spPr>
          <a:xfrm flipV="1">
            <a:off x="2286" y="5937956"/>
            <a:ext cx="618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Rechte verbindingslijn 10"/>
          <p:cNvCxnSpPr/>
          <p:nvPr userDrawn="1"/>
        </p:nvCxnSpPr>
        <p:spPr>
          <a:xfrm flipV="1">
            <a:off x="2286" y="5937956"/>
            <a:ext cx="6181" cy="5644"/>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el 8"/>
          <p:cNvSpPr>
            <a:spLocks noGrp="1"/>
          </p:cNvSpPr>
          <p:nvPr>
            <p:ph type="ctrTitle"/>
          </p:nvPr>
        </p:nvSpPr>
        <p:spPr>
          <a:xfrm>
            <a:off x="533400" y="1371600"/>
            <a:ext cx="7851648" cy="1828800"/>
          </a:xfrm>
          <a:ln>
            <a:noFill/>
          </a:ln>
        </p:spPr>
        <p:txBody>
          <a:bodyPr vert="horz" tIns="0" rIns="18288" bIns="0" rtlCol="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200" b="1">
                <a:ln>
                  <a:noFill/>
                </a:ln>
                <a:solidFill>
                  <a:schemeClr val="tx2"/>
                </a:solidFill>
                <a:effectLst/>
                <a:latin typeface="+mj-lt"/>
                <a:ea typeface="+mj-ea"/>
                <a:cs typeface="+mj-cs"/>
              </a:defRPr>
            </a:lvl1pPr>
          </a:lstStyle>
          <a:p>
            <a:pPr rtl="0"/>
            <a:r>
              <a:rPr lang="nl-NL" noProof="0"/>
              <a:t>Klik om de stijl te bewerken</a:t>
            </a:r>
            <a:endParaRPr kumimoji="0" lang="nl-NL" noProof="0" dirty="0"/>
          </a:p>
        </p:txBody>
      </p:sp>
      <p:sp>
        <p:nvSpPr>
          <p:cNvPr id="17" name="Subtitel 16"/>
          <p:cNvSpPr>
            <a:spLocks noGrp="1"/>
          </p:cNvSpPr>
          <p:nvPr>
            <p:ph type="subTitle" idx="1"/>
          </p:nvPr>
        </p:nvSpPr>
        <p:spPr>
          <a:xfrm>
            <a:off x="533400" y="3228536"/>
            <a:ext cx="7854696" cy="1752600"/>
          </a:xfrm>
        </p:spPr>
        <p:txBody>
          <a:bodyPr lIns="0" rIns="18288" rtlCol="0"/>
          <a:lstStyle>
            <a:lvl1pPr marL="0" marR="34290" indent="0" algn="r">
              <a:buNone/>
              <a:defRPr>
                <a:solidFill>
                  <a:schemeClr val="tx1"/>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pPr rtl="0"/>
            <a:r>
              <a:rPr lang="nl-NL" noProof="0"/>
              <a:t>Klik om de ondertitelstijl van het model te bewerken</a:t>
            </a:r>
            <a:endParaRPr kumimoji="0" lang="nl-NL" noProof="0" dirty="0"/>
          </a:p>
        </p:txBody>
      </p:sp>
      <p:sp>
        <p:nvSpPr>
          <p:cNvPr id="30" name="Tijdelijke aanduiding voor datum 29"/>
          <p:cNvSpPr>
            <a:spLocks noGrp="1"/>
          </p:cNvSpPr>
          <p:nvPr>
            <p:ph type="dt" sz="half" idx="10"/>
          </p:nvPr>
        </p:nvSpPr>
        <p:spPr/>
        <p:txBody>
          <a:bodyPr rtlCol="0"/>
          <a:lstStyle/>
          <a:p>
            <a:pPr rtl="0"/>
            <a:fld id="{A1637E85-4B32-455B-898E-5A25A7C6C485}" type="datetime1">
              <a:rPr lang="nl-NL" noProof="0" smtClean="0"/>
              <a:t>26-11-2018</a:t>
            </a:fld>
            <a:endParaRPr lang="nl-NL" noProof="0" dirty="0"/>
          </a:p>
        </p:txBody>
      </p:sp>
      <p:sp>
        <p:nvSpPr>
          <p:cNvPr id="19" name="Tijdelijke aanduiding voor voettekst 18"/>
          <p:cNvSpPr>
            <a:spLocks noGrp="1"/>
          </p:cNvSpPr>
          <p:nvPr>
            <p:ph type="ftr" sz="quarter" idx="11"/>
          </p:nvPr>
        </p:nvSpPr>
        <p:spPr/>
        <p:txBody>
          <a:bodyPr rtlCol="0"/>
          <a:lstStyle/>
          <a:p>
            <a:pPr rtl="0"/>
            <a:r>
              <a:rPr lang="nl-NL" noProof="0" dirty="0"/>
              <a:t>Een voettekst toevoegen</a:t>
            </a:r>
          </a:p>
        </p:txBody>
      </p:sp>
      <p:sp>
        <p:nvSpPr>
          <p:cNvPr id="27" name="Tijdelijke aanduiding voor dianummer 26"/>
          <p:cNvSpPr>
            <a:spLocks noGrp="1"/>
          </p:cNvSpPr>
          <p:nvPr>
            <p:ph type="sldNum" sz="quarter" idx="12"/>
          </p:nvPr>
        </p:nvSpPr>
        <p:spPr/>
        <p:txBody>
          <a:bodyPr rtlCol="0"/>
          <a:lstStyle/>
          <a:p>
            <a:pPr rtl="0"/>
            <a:fld id="{401CF334-2D5C-4859-84A6-CA7E6E43FAEB}" type="slidenum">
              <a:rPr lang="nl-NL" noProof="0" smtClean="0"/>
              <a:t>‹nr.›</a:t>
            </a:fld>
            <a:endParaRPr lang="nl-NL" noProof="0" dirty="0"/>
          </a:p>
        </p:txBody>
      </p:sp>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de stijl te bewerken</a:t>
            </a:r>
            <a:endParaRPr kumimoji="0" lang="nl-NL" noProof="0" dirty="0"/>
          </a:p>
        </p:txBody>
      </p:sp>
      <p:sp>
        <p:nvSpPr>
          <p:cNvPr id="3" name="Tijdelijke aanduiding voor verticale tekst 2"/>
          <p:cNvSpPr>
            <a:spLocks noGrp="1"/>
          </p:cNvSpPr>
          <p:nvPr>
            <p:ph type="body" orient="vert" idx="1"/>
          </p:nvPr>
        </p:nvSpPr>
        <p:spPr/>
        <p:txBody>
          <a:bodyPr vert="eaVert" rtlCol="0"/>
          <a:lstStyle/>
          <a:p>
            <a:pPr lvl="0" rtl="0" eaLnBrk="1" latinLnBrk="0" hangingPunct="1"/>
            <a:r>
              <a:rPr lang="nl-NL" noProof="0"/>
              <a:t>Tekststijl van het model bewerken</a:t>
            </a:r>
          </a:p>
          <a:p>
            <a:pPr lvl="1" rtl="0" eaLnBrk="1" latinLnBrk="0" hangingPunct="1"/>
            <a:r>
              <a:rPr lang="nl-NL" noProof="0"/>
              <a:t>Tweede niveau</a:t>
            </a:r>
          </a:p>
          <a:p>
            <a:pPr lvl="2" rtl="0" eaLnBrk="1" latinLnBrk="0" hangingPunct="1"/>
            <a:r>
              <a:rPr lang="nl-NL" noProof="0"/>
              <a:t>Derde niveau</a:t>
            </a:r>
          </a:p>
          <a:p>
            <a:pPr lvl="3" rtl="0" eaLnBrk="1" latinLnBrk="0" hangingPunct="1"/>
            <a:r>
              <a:rPr lang="nl-NL" noProof="0"/>
              <a:t>Vierde niveau</a:t>
            </a:r>
          </a:p>
          <a:p>
            <a:pPr lvl="4" rtl="0" eaLnBrk="1" latinLnBrk="0" hangingPunct="1"/>
            <a:r>
              <a:rPr lang="nl-NL" noProof="0"/>
              <a:t>Vijfde niveau</a:t>
            </a:r>
            <a:endParaRPr kumimoji="0" lang="nl-NL" noProof="0" dirty="0"/>
          </a:p>
        </p:txBody>
      </p:sp>
      <p:sp>
        <p:nvSpPr>
          <p:cNvPr id="4" name="Tijdelijke aanduiding voor datum 3"/>
          <p:cNvSpPr>
            <a:spLocks noGrp="1"/>
          </p:cNvSpPr>
          <p:nvPr>
            <p:ph type="dt" sz="half" idx="10"/>
          </p:nvPr>
        </p:nvSpPr>
        <p:spPr/>
        <p:txBody>
          <a:bodyPr rtlCol="0"/>
          <a:lstStyle/>
          <a:p>
            <a:pPr rtl="0"/>
            <a:fld id="{0ECC3C02-6465-4E16-BAA0-59E150EEB411}" type="datetime1">
              <a:rPr lang="nl-NL" noProof="0" smtClean="0"/>
              <a:t>26-11-2018</a:t>
            </a:fld>
            <a:endParaRPr lang="nl-NL" noProof="0" dirty="0"/>
          </a:p>
        </p:txBody>
      </p:sp>
      <p:sp>
        <p:nvSpPr>
          <p:cNvPr id="5" name="Tijdelijke aanduiding voor voettekst 4"/>
          <p:cNvSpPr>
            <a:spLocks noGrp="1"/>
          </p:cNvSpPr>
          <p:nvPr>
            <p:ph type="ftr" sz="quarter" idx="11"/>
          </p:nvPr>
        </p:nvSpPr>
        <p:spPr/>
        <p:txBody>
          <a:bodyPr rtlCol="0"/>
          <a:lstStyle/>
          <a:p>
            <a:pPr rtl="0"/>
            <a:r>
              <a:rPr lang="nl-NL" noProof="0" dirty="0"/>
              <a:t>Een voettekst toevoegen</a:t>
            </a:r>
          </a:p>
        </p:txBody>
      </p:sp>
      <p:sp>
        <p:nvSpPr>
          <p:cNvPr id="6" name="Tijdelijke aanduiding voor dianummer 5"/>
          <p:cNvSpPr>
            <a:spLocks noGrp="1"/>
          </p:cNvSpPr>
          <p:nvPr>
            <p:ph type="sldNum" sz="quarter" idx="12"/>
          </p:nvPr>
        </p:nvSpPr>
        <p:spPr/>
        <p:txBody>
          <a:bodyPr rtlCol="0"/>
          <a:lstStyle/>
          <a:p>
            <a:pPr rtl="0"/>
            <a:fld id="{401CF334-2D5C-4859-84A6-CA7E6E43FAEB}" type="slidenum">
              <a:rPr lang="nl-NL" noProof="0" smtClean="0"/>
              <a:t>‹nr.›</a:t>
            </a:fld>
            <a:endParaRPr lang="nl-NL" noProof="0" dirty="0"/>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914402"/>
            <a:ext cx="2057400" cy="5211763"/>
          </a:xfrm>
        </p:spPr>
        <p:txBody>
          <a:bodyPr vert="eaVert" rtlCol="0"/>
          <a:lstStyle/>
          <a:p>
            <a:pPr rtl="0"/>
            <a:r>
              <a:rPr lang="nl-NL" noProof="0"/>
              <a:t>Klik om de stijl te bewerken</a:t>
            </a:r>
            <a:endParaRPr kumimoji="0" lang="nl-NL" noProof="0" dirty="0"/>
          </a:p>
        </p:txBody>
      </p:sp>
      <p:sp>
        <p:nvSpPr>
          <p:cNvPr id="3" name="Tijdelijke aanduiding voor verticale tekst 2"/>
          <p:cNvSpPr>
            <a:spLocks noGrp="1"/>
          </p:cNvSpPr>
          <p:nvPr>
            <p:ph type="body" orient="vert" idx="1"/>
          </p:nvPr>
        </p:nvSpPr>
        <p:spPr>
          <a:xfrm>
            <a:off x="457200" y="914402"/>
            <a:ext cx="6019800" cy="5211763"/>
          </a:xfrm>
        </p:spPr>
        <p:txBody>
          <a:bodyPr vert="eaVert" rtlCol="0"/>
          <a:lstStyle/>
          <a:p>
            <a:pPr lvl="0" rtl="0" eaLnBrk="1" latinLnBrk="0" hangingPunct="1"/>
            <a:r>
              <a:rPr lang="nl-NL" noProof="0"/>
              <a:t>Tekststijl van het model bewerken</a:t>
            </a:r>
          </a:p>
          <a:p>
            <a:pPr lvl="1" rtl="0" eaLnBrk="1" latinLnBrk="0" hangingPunct="1"/>
            <a:r>
              <a:rPr lang="nl-NL" noProof="0"/>
              <a:t>Tweede niveau</a:t>
            </a:r>
          </a:p>
          <a:p>
            <a:pPr lvl="2" rtl="0" eaLnBrk="1" latinLnBrk="0" hangingPunct="1"/>
            <a:r>
              <a:rPr lang="nl-NL" noProof="0"/>
              <a:t>Derde niveau</a:t>
            </a:r>
          </a:p>
          <a:p>
            <a:pPr lvl="3" rtl="0" eaLnBrk="1" latinLnBrk="0" hangingPunct="1"/>
            <a:r>
              <a:rPr lang="nl-NL" noProof="0"/>
              <a:t>Vierde niveau</a:t>
            </a:r>
          </a:p>
          <a:p>
            <a:pPr lvl="4" rtl="0" eaLnBrk="1" latinLnBrk="0" hangingPunct="1"/>
            <a:r>
              <a:rPr lang="nl-NL" noProof="0"/>
              <a:t>Vijfde niveau</a:t>
            </a:r>
            <a:endParaRPr kumimoji="0" lang="nl-NL" noProof="0" dirty="0"/>
          </a:p>
        </p:txBody>
      </p:sp>
      <p:sp>
        <p:nvSpPr>
          <p:cNvPr id="4" name="Tijdelijke aanduiding voor datum 3"/>
          <p:cNvSpPr>
            <a:spLocks noGrp="1"/>
          </p:cNvSpPr>
          <p:nvPr>
            <p:ph type="dt" sz="half" idx="10"/>
          </p:nvPr>
        </p:nvSpPr>
        <p:spPr/>
        <p:txBody>
          <a:bodyPr rtlCol="0"/>
          <a:lstStyle/>
          <a:p>
            <a:pPr rtl="0"/>
            <a:fld id="{B00EA7DF-73BF-406D-98B5-EA1C602969B1}" type="datetime1">
              <a:rPr lang="nl-NL" noProof="0" smtClean="0"/>
              <a:t>26-11-2018</a:t>
            </a:fld>
            <a:endParaRPr lang="nl-NL" noProof="0" dirty="0"/>
          </a:p>
        </p:txBody>
      </p:sp>
      <p:sp>
        <p:nvSpPr>
          <p:cNvPr id="5" name="Tijdelijke aanduiding voor voettekst 4"/>
          <p:cNvSpPr>
            <a:spLocks noGrp="1"/>
          </p:cNvSpPr>
          <p:nvPr>
            <p:ph type="ftr" sz="quarter" idx="11"/>
          </p:nvPr>
        </p:nvSpPr>
        <p:spPr/>
        <p:txBody>
          <a:bodyPr rtlCol="0"/>
          <a:lstStyle/>
          <a:p>
            <a:pPr rtl="0"/>
            <a:r>
              <a:rPr lang="nl-NL" noProof="0" dirty="0"/>
              <a:t>Een voettekst toevoegen</a:t>
            </a:r>
          </a:p>
        </p:txBody>
      </p:sp>
      <p:sp>
        <p:nvSpPr>
          <p:cNvPr id="6" name="Tijdelijke aanduiding voor dianummer 5"/>
          <p:cNvSpPr>
            <a:spLocks noGrp="1"/>
          </p:cNvSpPr>
          <p:nvPr>
            <p:ph type="sldNum" sz="quarter" idx="12"/>
          </p:nvPr>
        </p:nvSpPr>
        <p:spPr/>
        <p:txBody>
          <a:bodyPr rtlCol="0"/>
          <a:lstStyle/>
          <a:p>
            <a:pPr rtl="0"/>
            <a:fld id="{401CF334-2D5C-4859-84A6-CA7E6E43FAEB}" type="slidenum">
              <a:rPr lang="nl-NL" noProof="0" smtClean="0"/>
              <a:t>‹nr.›</a:t>
            </a:fld>
            <a:endParaRPr lang="nl-NL" noProof="0" dirty="0"/>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lstStyle>
            <a:lvl1pPr algn="ctr">
              <a:defRPr sz="6000"/>
            </a:lvl1pPr>
          </a:lstStyle>
          <a:p>
            <a:r>
              <a:rPr lang="nl-NL"/>
              <a:t>Klik om de stijl te bewerken</a:t>
            </a:r>
          </a:p>
        </p:txBody>
      </p:sp>
      <p:sp>
        <p:nvSpPr>
          <p:cNvPr id="3" name="Ond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Rectangle 2">
            <a:extLst>
              <a:ext uri="{FF2B5EF4-FFF2-40B4-BE49-F238E27FC236}">
                <a16:creationId xmlns:a16="http://schemas.microsoft.com/office/drawing/2014/main" id="{58A60D5F-5D2E-4DB5-93D2-A65067C3D469}"/>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5" name="Rectangle 4">
            <a:extLst>
              <a:ext uri="{FF2B5EF4-FFF2-40B4-BE49-F238E27FC236}">
                <a16:creationId xmlns:a16="http://schemas.microsoft.com/office/drawing/2014/main" id="{FAA40E0B-C5F1-4F65-B28A-56FB381F4C61}"/>
              </a:ext>
            </a:extLst>
          </p:cNvPr>
          <p:cNvSpPr>
            <a:spLocks noGrp="1" noChangeArrowheads="1"/>
          </p:cNvSpPr>
          <p:nvPr>
            <p:ph type="sldNum" idx="11"/>
          </p:nvPr>
        </p:nvSpPr>
        <p:spPr>
          <a:ln/>
        </p:spPr>
        <p:txBody>
          <a:bodyPr/>
          <a:lstStyle>
            <a:lvl1pPr>
              <a:defRPr/>
            </a:lvl1pPr>
          </a:lstStyle>
          <a:p>
            <a:pPr>
              <a:defRPr/>
            </a:pPr>
            <a:fld id="{80FB1539-ADD0-4ED8-AAEE-772AFC2CF284}" type="slidenum">
              <a:rPr lang="nl-NL" altLang="nl-NL"/>
              <a:pPr>
                <a:defRPr/>
              </a:pPr>
              <a:t>‹nr.›</a:t>
            </a:fld>
            <a:endParaRPr lang="nl-NL" altLang="nl-NL"/>
          </a:p>
        </p:txBody>
      </p:sp>
    </p:spTree>
    <p:extLst>
      <p:ext uri="{BB962C8B-B14F-4D97-AF65-F5344CB8AC3E}">
        <p14:creationId xmlns:p14="http://schemas.microsoft.com/office/powerpoint/2010/main" val="2469335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2">
            <a:extLst>
              <a:ext uri="{FF2B5EF4-FFF2-40B4-BE49-F238E27FC236}">
                <a16:creationId xmlns:a16="http://schemas.microsoft.com/office/drawing/2014/main" id="{58A60D5F-5D2E-4DB5-93D2-A65067C3D469}"/>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5" name="Rectangle 4">
            <a:extLst>
              <a:ext uri="{FF2B5EF4-FFF2-40B4-BE49-F238E27FC236}">
                <a16:creationId xmlns:a16="http://schemas.microsoft.com/office/drawing/2014/main" id="{FAA40E0B-C5F1-4F65-B28A-56FB381F4C61}"/>
              </a:ext>
            </a:extLst>
          </p:cNvPr>
          <p:cNvSpPr>
            <a:spLocks noGrp="1" noChangeArrowheads="1"/>
          </p:cNvSpPr>
          <p:nvPr>
            <p:ph type="sldNum" idx="11"/>
          </p:nvPr>
        </p:nvSpPr>
        <p:spPr>
          <a:ln/>
        </p:spPr>
        <p:txBody>
          <a:bodyPr/>
          <a:lstStyle>
            <a:lvl1pPr>
              <a:defRPr/>
            </a:lvl1pPr>
          </a:lstStyle>
          <a:p>
            <a:pPr>
              <a:defRPr/>
            </a:pPr>
            <a:fld id="{505BC1AE-025F-4EFA-8505-2AB73D4CA58B}" type="slidenum">
              <a:rPr lang="nl-NL" altLang="nl-NL"/>
              <a:pPr>
                <a:defRPr/>
              </a:pPr>
              <a:t>‹nr.›</a:t>
            </a:fld>
            <a:endParaRPr lang="nl-NL" altLang="nl-NL"/>
          </a:p>
        </p:txBody>
      </p:sp>
    </p:spTree>
    <p:extLst>
      <p:ext uri="{BB962C8B-B14F-4D97-AF65-F5344CB8AC3E}">
        <p14:creationId xmlns:p14="http://schemas.microsoft.com/office/powerpoint/2010/main" val="2858936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lstStyle>
            <a:lvl1pPr>
              <a:defRPr sz="6000"/>
            </a:lvl1pPr>
          </a:lstStyle>
          <a:p>
            <a:r>
              <a:rPr lang="nl-NL"/>
              <a:t>Klik om de stijl te bewerken</a:t>
            </a:r>
          </a:p>
        </p:txBody>
      </p:sp>
      <p:sp>
        <p:nvSpPr>
          <p:cNvPr id="3" name="Tijdelijke aanduiding voor teks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a:t>Tekststijl van het model bewerken</a:t>
            </a:r>
          </a:p>
        </p:txBody>
      </p:sp>
      <p:sp>
        <p:nvSpPr>
          <p:cNvPr id="4" name="Rectangle 2">
            <a:extLst>
              <a:ext uri="{FF2B5EF4-FFF2-40B4-BE49-F238E27FC236}">
                <a16:creationId xmlns:a16="http://schemas.microsoft.com/office/drawing/2014/main" id="{58A60D5F-5D2E-4DB5-93D2-A65067C3D469}"/>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5" name="Rectangle 4">
            <a:extLst>
              <a:ext uri="{FF2B5EF4-FFF2-40B4-BE49-F238E27FC236}">
                <a16:creationId xmlns:a16="http://schemas.microsoft.com/office/drawing/2014/main" id="{FAA40E0B-C5F1-4F65-B28A-56FB381F4C61}"/>
              </a:ext>
            </a:extLst>
          </p:cNvPr>
          <p:cNvSpPr>
            <a:spLocks noGrp="1" noChangeArrowheads="1"/>
          </p:cNvSpPr>
          <p:nvPr>
            <p:ph type="sldNum" idx="11"/>
          </p:nvPr>
        </p:nvSpPr>
        <p:spPr>
          <a:ln/>
        </p:spPr>
        <p:txBody>
          <a:bodyPr/>
          <a:lstStyle>
            <a:lvl1pPr>
              <a:defRPr/>
            </a:lvl1pPr>
          </a:lstStyle>
          <a:p>
            <a:pPr>
              <a:defRPr/>
            </a:pPr>
            <a:fld id="{BD4983EB-FAA8-4DB6-89A5-DCBE32BD7A91}" type="slidenum">
              <a:rPr lang="nl-NL" altLang="nl-NL"/>
              <a:pPr>
                <a:defRPr/>
              </a:pPr>
              <a:t>‹nr.›</a:t>
            </a:fld>
            <a:endParaRPr lang="nl-NL" altLang="nl-NL"/>
          </a:p>
        </p:txBody>
      </p:sp>
    </p:spTree>
    <p:extLst>
      <p:ext uri="{BB962C8B-B14F-4D97-AF65-F5344CB8AC3E}">
        <p14:creationId xmlns:p14="http://schemas.microsoft.com/office/powerpoint/2010/main" val="2977397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4963"/>
            <a:ext cx="4037013" cy="397351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6613" y="1604963"/>
            <a:ext cx="4037012" cy="397351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2">
            <a:extLst>
              <a:ext uri="{FF2B5EF4-FFF2-40B4-BE49-F238E27FC236}">
                <a16:creationId xmlns:a16="http://schemas.microsoft.com/office/drawing/2014/main" id="{58A60D5F-5D2E-4DB5-93D2-A65067C3D469}"/>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6" name="Rectangle 4">
            <a:extLst>
              <a:ext uri="{FF2B5EF4-FFF2-40B4-BE49-F238E27FC236}">
                <a16:creationId xmlns:a16="http://schemas.microsoft.com/office/drawing/2014/main" id="{FAA40E0B-C5F1-4F65-B28A-56FB381F4C61}"/>
              </a:ext>
            </a:extLst>
          </p:cNvPr>
          <p:cNvSpPr>
            <a:spLocks noGrp="1" noChangeArrowheads="1"/>
          </p:cNvSpPr>
          <p:nvPr>
            <p:ph type="sldNum" idx="11"/>
          </p:nvPr>
        </p:nvSpPr>
        <p:spPr>
          <a:ln/>
        </p:spPr>
        <p:txBody>
          <a:bodyPr/>
          <a:lstStyle>
            <a:lvl1pPr>
              <a:defRPr/>
            </a:lvl1pPr>
          </a:lstStyle>
          <a:p>
            <a:pPr>
              <a:defRPr/>
            </a:pPr>
            <a:fld id="{5D79F444-500B-44B1-A995-B77841CF4630}" type="slidenum">
              <a:rPr lang="nl-NL" altLang="nl-NL"/>
              <a:pPr>
                <a:defRPr/>
              </a:pPr>
              <a:t>‹nr.›</a:t>
            </a:fld>
            <a:endParaRPr lang="nl-NL" altLang="nl-NL"/>
          </a:p>
        </p:txBody>
      </p:sp>
    </p:spTree>
    <p:extLst>
      <p:ext uri="{BB962C8B-B14F-4D97-AF65-F5344CB8AC3E}">
        <p14:creationId xmlns:p14="http://schemas.microsoft.com/office/powerpoint/2010/main" val="4038630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nl-NL"/>
              <a:t>Klik om de stijl te bewerken</a:t>
            </a:r>
          </a:p>
        </p:txBody>
      </p:sp>
      <p:sp>
        <p:nvSpPr>
          <p:cNvPr id="3" name="Tijdelijke aanduiding voor teks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630238" y="2505075"/>
            <a:ext cx="386873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4629150" y="2505075"/>
            <a:ext cx="38877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2">
            <a:extLst>
              <a:ext uri="{FF2B5EF4-FFF2-40B4-BE49-F238E27FC236}">
                <a16:creationId xmlns:a16="http://schemas.microsoft.com/office/drawing/2014/main" id="{58A60D5F-5D2E-4DB5-93D2-A65067C3D469}"/>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8" name="Rectangle 4">
            <a:extLst>
              <a:ext uri="{FF2B5EF4-FFF2-40B4-BE49-F238E27FC236}">
                <a16:creationId xmlns:a16="http://schemas.microsoft.com/office/drawing/2014/main" id="{FAA40E0B-C5F1-4F65-B28A-56FB381F4C61}"/>
              </a:ext>
            </a:extLst>
          </p:cNvPr>
          <p:cNvSpPr>
            <a:spLocks noGrp="1" noChangeArrowheads="1"/>
          </p:cNvSpPr>
          <p:nvPr>
            <p:ph type="sldNum" idx="11"/>
          </p:nvPr>
        </p:nvSpPr>
        <p:spPr>
          <a:ln/>
        </p:spPr>
        <p:txBody>
          <a:bodyPr/>
          <a:lstStyle>
            <a:lvl1pPr>
              <a:defRPr/>
            </a:lvl1pPr>
          </a:lstStyle>
          <a:p>
            <a:pPr>
              <a:defRPr/>
            </a:pPr>
            <a:fld id="{2B384210-7401-447B-A6AD-93488ACD377F}" type="slidenum">
              <a:rPr lang="nl-NL" altLang="nl-NL"/>
              <a:pPr>
                <a:defRPr/>
              </a:pPr>
              <a:t>‹nr.›</a:t>
            </a:fld>
            <a:endParaRPr lang="nl-NL" altLang="nl-NL"/>
          </a:p>
        </p:txBody>
      </p:sp>
    </p:spTree>
    <p:extLst>
      <p:ext uri="{BB962C8B-B14F-4D97-AF65-F5344CB8AC3E}">
        <p14:creationId xmlns:p14="http://schemas.microsoft.com/office/powerpoint/2010/main" val="3976000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2">
            <a:extLst>
              <a:ext uri="{FF2B5EF4-FFF2-40B4-BE49-F238E27FC236}">
                <a16:creationId xmlns:a16="http://schemas.microsoft.com/office/drawing/2014/main" id="{58A60D5F-5D2E-4DB5-93D2-A65067C3D469}"/>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4" name="Rectangle 4">
            <a:extLst>
              <a:ext uri="{FF2B5EF4-FFF2-40B4-BE49-F238E27FC236}">
                <a16:creationId xmlns:a16="http://schemas.microsoft.com/office/drawing/2014/main" id="{FAA40E0B-C5F1-4F65-B28A-56FB381F4C61}"/>
              </a:ext>
            </a:extLst>
          </p:cNvPr>
          <p:cNvSpPr>
            <a:spLocks noGrp="1" noChangeArrowheads="1"/>
          </p:cNvSpPr>
          <p:nvPr>
            <p:ph type="sldNum" idx="11"/>
          </p:nvPr>
        </p:nvSpPr>
        <p:spPr>
          <a:ln/>
        </p:spPr>
        <p:txBody>
          <a:bodyPr/>
          <a:lstStyle>
            <a:lvl1pPr>
              <a:defRPr/>
            </a:lvl1pPr>
          </a:lstStyle>
          <a:p>
            <a:pPr>
              <a:defRPr/>
            </a:pPr>
            <a:fld id="{7839831C-C3AD-4EEF-9891-E2BE119A2E49}" type="slidenum">
              <a:rPr lang="nl-NL" altLang="nl-NL"/>
              <a:pPr>
                <a:defRPr/>
              </a:pPr>
              <a:t>‹nr.›</a:t>
            </a:fld>
            <a:endParaRPr lang="nl-NL" altLang="nl-NL"/>
          </a:p>
        </p:txBody>
      </p:sp>
    </p:spTree>
    <p:extLst>
      <p:ext uri="{BB962C8B-B14F-4D97-AF65-F5344CB8AC3E}">
        <p14:creationId xmlns:p14="http://schemas.microsoft.com/office/powerpoint/2010/main" val="23796722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8A60D5F-5D2E-4DB5-93D2-A65067C3D469}"/>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3" name="Rectangle 4">
            <a:extLst>
              <a:ext uri="{FF2B5EF4-FFF2-40B4-BE49-F238E27FC236}">
                <a16:creationId xmlns:a16="http://schemas.microsoft.com/office/drawing/2014/main" id="{FAA40E0B-C5F1-4F65-B28A-56FB381F4C61}"/>
              </a:ext>
            </a:extLst>
          </p:cNvPr>
          <p:cNvSpPr>
            <a:spLocks noGrp="1" noChangeArrowheads="1"/>
          </p:cNvSpPr>
          <p:nvPr>
            <p:ph type="sldNum" idx="11"/>
          </p:nvPr>
        </p:nvSpPr>
        <p:spPr>
          <a:ln/>
        </p:spPr>
        <p:txBody>
          <a:bodyPr/>
          <a:lstStyle>
            <a:lvl1pPr>
              <a:defRPr/>
            </a:lvl1pPr>
          </a:lstStyle>
          <a:p>
            <a:pPr>
              <a:defRPr/>
            </a:pPr>
            <a:fld id="{CD96593A-0DAF-474D-BA08-A2D299793A89}" type="slidenum">
              <a:rPr lang="nl-NL" altLang="nl-NL"/>
              <a:pPr>
                <a:defRPr/>
              </a:pPr>
              <a:t>‹nr.›</a:t>
            </a:fld>
            <a:endParaRPr lang="nl-NL" altLang="nl-NL"/>
          </a:p>
        </p:txBody>
      </p:sp>
    </p:spTree>
    <p:extLst>
      <p:ext uri="{BB962C8B-B14F-4D97-AF65-F5344CB8AC3E}">
        <p14:creationId xmlns:p14="http://schemas.microsoft.com/office/powerpoint/2010/main" val="19376966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lstStyle>
            <a:lvl1pPr>
              <a:defRPr sz="3200"/>
            </a:lvl1pPr>
          </a:lstStyle>
          <a:p>
            <a:r>
              <a:rPr lang="nl-NL"/>
              <a:t>Klik om de stijl te bewerken</a:t>
            </a:r>
          </a:p>
        </p:txBody>
      </p:sp>
      <p:sp>
        <p:nvSpPr>
          <p:cNvPr id="3" name="Tijdelijke aanduiding voor inhoud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Rectangle 2">
            <a:extLst>
              <a:ext uri="{FF2B5EF4-FFF2-40B4-BE49-F238E27FC236}">
                <a16:creationId xmlns:a16="http://schemas.microsoft.com/office/drawing/2014/main" id="{58A60D5F-5D2E-4DB5-93D2-A65067C3D469}"/>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6" name="Rectangle 4">
            <a:extLst>
              <a:ext uri="{FF2B5EF4-FFF2-40B4-BE49-F238E27FC236}">
                <a16:creationId xmlns:a16="http://schemas.microsoft.com/office/drawing/2014/main" id="{FAA40E0B-C5F1-4F65-B28A-56FB381F4C61}"/>
              </a:ext>
            </a:extLst>
          </p:cNvPr>
          <p:cNvSpPr>
            <a:spLocks noGrp="1" noChangeArrowheads="1"/>
          </p:cNvSpPr>
          <p:nvPr>
            <p:ph type="sldNum" idx="11"/>
          </p:nvPr>
        </p:nvSpPr>
        <p:spPr>
          <a:ln/>
        </p:spPr>
        <p:txBody>
          <a:bodyPr/>
          <a:lstStyle>
            <a:lvl1pPr>
              <a:defRPr/>
            </a:lvl1pPr>
          </a:lstStyle>
          <a:p>
            <a:pPr>
              <a:defRPr/>
            </a:pPr>
            <a:fld id="{69EA59E5-B164-4B11-AC7E-8DF7621A2791}" type="slidenum">
              <a:rPr lang="nl-NL" altLang="nl-NL"/>
              <a:pPr>
                <a:defRPr/>
              </a:pPr>
              <a:t>‹nr.›</a:t>
            </a:fld>
            <a:endParaRPr lang="nl-NL" altLang="nl-NL"/>
          </a:p>
        </p:txBody>
      </p:sp>
    </p:spTree>
    <p:extLst>
      <p:ext uri="{BB962C8B-B14F-4D97-AF65-F5344CB8AC3E}">
        <p14:creationId xmlns:p14="http://schemas.microsoft.com/office/powerpoint/2010/main" val="272067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de stijl te bewerken</a:t>
            </a:r>
            <a:endParaRPr kumimoji="0" lang="nl-NL" noProof="0" dirty="0"/>
          </a:p>
        </p:txBody>
      </p:sp>
      <p:sp>
        <p:nvSpPr>
          <p:cNvPr id="3" name="Tijdelijke aanduiding voor inhoud 2"/>
          <p:cNvSpPr>
            <a:spLocks noGrp="1"/>
          </p:cNvSpPr>
          <p:nvPr>
            <p:ph idx="1"/>
          </p:nvPr>
        </p:nvSpPr>
        <p:spPr/>
        <p:txBody>
          <a:bodyPr rtlCol="0"/>
          <a:lstStyle/>
          <a:p>
            <a:pPr lvl="0" rtl="0" eaLnBrk="1" latinLnBrk="0" hangingPunct="1"/>
            <a:r>
              <a:rPr lang="nl-NL" noProof="0"/>
              <a:t>Tekststijl van het model bewerken</a:t>
            </a:r>
          </a:p>
          <a:p>
            <a:pPr lvl="1" rtl="0" eaLnBrk="1" latinLnBrk="0" hangingPunct="1"/>
            <a:r>
              <a:rPr lang="nl-NL" noProof="0"/>
              <a:t>Tweede niveau</a:t>
            </a:r>
          </a:p>
          <a:p>
            <a:pPr lvl="2" rtl="0" eaLnBrk="1" latinLnBrk="0" hangingPunct="1"/>
            <a:r>
              <a:rPr lang="nl-NL" noProof="0"/>
              <a:t>Derde niveau</a:t>
            </a:r>
          </a:p>
          <a:p>
            <a:pPr lvl="3" rtl="0" eaLnBrk="1" latinLnBrk="0" hangingPunct="1"/>
            <a:r>
              <a:rPr lang="nl-NL" noProof="0"/>
              <a:t>Vierde niveau</a:t>
            </a:r>
          </a:p>
          <a:p>
            <a:pPr lvl="4" rtl="0" eaLnBrk="1" latinLnBrk="0" hangingPunct="1"/>
            <a:r>
              <a:rPr lang="nl-NL" noProof="0"/>
              <a:t>Vijfde niveau</a:t>
            </a:r>
            <a:endParaRPr kumimoji="0" lang="nl-NL" noProof="0" dirty="0"/>
          </a:p>
        </p:txBody>
      </p:sp>
      <p:sp>
        <p:nvSpPr>
          <p:cNvPr id="4" name="Tijdelijke aanduiding voor datum 3"/>
          <p:cNvSpPr>
            <a:spLocks noGrp="1"/>
          </p:cNvSpPr>
          <p:nvPr>
            <p:ph type="dt" sz="half" idx="10"/>
          </p:nvPr>
        </p:nvSpPr>
        <p:spPr/>
        <p:txBody>
          <a:bodyPr rtlCol="0"/>
          <a:lstStyle/>
          <a:p>
            <a:pPr rtl="0"/>
            <a:fld id="{DF17F02B-2330-43B6-AA3D-9FB6D0CB0748}" type="datetime1">
              <a:rPr lang="nl-NL" noProof="0" smtClean="0"/>
              <a:t>26-11-2018</a:t>
            </a:fld>
            <a:endParaRPr lang="nl-NL" noProof="0" dirty="0"/>
          </a:p>
        </p:txBody>
      </p:sp>
      <p:sp>
        <p:nvSpPr>
          <p:cNvPr id="5" name="Tijdelijke aanduiding voor voettekst 4"/>
          <p:cNvSpPr>
            <a:spLocks noGrp="1"/>
          </p:cNvSpPr>
          <p:nvPr>
            <p:ph type="ftr" sz="quarter" idx="11"/>
          </p:nvPr>
        </p:nvSpPr>
        <p:spPr/>
        <p:txBody>
          <a:bodyPr rtlCol="0"/>
          <a:lstStyle/>
          <a:p>
            <a:pPr rtl="0"/>
            <a:r>
              <a:rPr lang="nl-NL" noProof="0" dirty="0"/>
              <a:t>Een voettekst toevoegen</a:t>
            </a:r>
          </a:p>
        </p:txBody>
      </p:sp>
      <p:sp>
        <p:nvSpPr>
          <p:cNvPr id="6" name="Tijdelijke aanduiding voor dianummer 5"/>
          <p:cNvSpPr>
            <a:spLocks noGrp="1"/>
          </p:cNvSpPr>
          <p:nvPr>
            <p:ph type="sldNum" sz="quarter" idx="12"/>
          </p:nvPr>
        </p:nvSpPr>
        <p:spPr/>
        <p:txBody>
          <a:bodyPr rtlCol="0"/>
          <a:lstStyle/>
          <a:p>
            <a:pPr rtl="0"/>
            <a:fld id="{401CF334-2D5C-4859-84A6-CA7E6E43FAEB}" type="slidenum">
              <a:rPr lang="nl-NL" noProof="0" smtClean="0"/>
              <a:t>‹nr.›</a:t>
            </a:fld>
            <a:endParaRPr lang="nl-NL" noProof="0" dirty="0"/>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Rectangle 2">
            <a:extLst>
              <a:ext uri="{FF2B5EF4-FFF2-40B4-BE49-F238E27FC236}">
                <a16:creationId xmlns:a16="http://schemas.microsoft.com/office/drawing/2014/main" id="{58A60D5F-5D2E-4DB5-93D2-A65067C3D469}"/>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6" name="Rectangle 4">
            <a:extLst>
              <a:ext uri="{FF2B5EF4-FFF2-40B4-BE49-F238E27FC236}">
                <a16:creationId xmlns:a16="http://schemas.microsoft.com/office/drawing/2014/main" id="{FAA40E0B-C5F1-4F65-B28A-56FB381F4C61}"/>
              </a:ext>
            </a:extLst>
          </p:cNvPr>
          <p:cNvSpPr>
            <a:spLocks noGrp="1" noChangeArrowheads="1"/>
          </p:cNvSpPr>
          <p:nvPr>
            <p:ph type="sldNum" idx="11"/>
          </p:nvPr>
        </p:nvSpPr>
        <p:spPr>
          <a:ln/>
        </p:spPr>
        <p:txBody>
          <a:bodyPr/>
          <a:lstStyle>
            <a:lvl1pPr>
              <a:defRPr/>
            </a:lvl1pPr>
          </a:lstStyle>
          <a:p>
            <a:pPr>
              <a:defRPr/>
            </a:pPr>
            <a:fld id="{A759CD2E-3DC4-4C51-B1F0-8EB32A102D1D}" type="slidenum">
              <a:rPr lang="nl-NL" altLang="nl-NL"/>
              <a:pPr>
                <a:defRPr/>
              </a:pPr>
              <a:t>‹nr.›</a:t>
            </a:fld>
            <a:endParaRPr lang="nl-NL" altLang="nl-NL"/>
          </a:p>
        </p:txBody>
      </p:sp>
    </p:spTree>
    <p:extLst>
      <p:ext uri="{BB962C8B-B14F-4D97-AF65-F5344CB8AC3E}">
        <p14:creationId xmlns:p14="http://schemas.microsoft.com/office/powerpoint/2010/main" val="2082881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2">
            <a:extLst>
              <a:ext uri="{FF2B5EF4-FFF2-40B4-BE49-F238E27FC236}">
                <a16:creationId xmlns:a16="http://schemas.microsoft.com/office/drawing/2014/main" id="{58A60D5F-5D2E-4DB5-93D2-A65067C3D469}"/>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5" name="Rectangle 4">
            <a:extLst>
              <a:ext uri="{FF2B5EF4-FFF2-40B4-BE49-F238E27FC236}">
                <a16:creationId xmlns:a16="http://schemas.microsoft.com/office/drawing/2014/main" id="{FAA40E0B-C5F1-4F65-B28A-56FB381F4C61}"/>
              </a:ext>
            </a:extLst>
          </p:cNvPr>
          <p:cNvSpPr>
            <a:spLocks noGrp="1" noChangeArrowheads="1"/>
          </p:cNvSpPr>
          <p:nvPr>
            <p:ph type="sldNum" idx="11"/>
          </p:nvPr>
        </p:nvSpPr>
        <p:spPr>
          <a:ln/>
        </p:spPr>
        <p:txBody>
          <a:bodyPr/>
          <a:lstStyle>
            <a:lvl1pPr>
              <a:defRPr/>
            </a:lvl1pPr>
          </a:lstStyle>
          <a:p>
            <a:pPr>
              <a:defRPr/>
            </a:pPr>
            <a:fld id="{A430FB85-750B-4D61-9FF8-226CEF324FD6}" type="slidenum">
              <a:rPr lang="nl-NL" altLang="nl-NL"/>
              <a:pPr>
                <a:defRPr/>
              </a:pPr>
              <a:t>‹nr.›</a:t>
            </a:fld>
            <a:endParaRPr lang="nl-NL" altLang="nl-NL"/>
          </a:p>
        </p:txBody>
      </p:sp>
    </p:spTree>
    <p:extLst>
      <p:ext uri="{BB962C8B-B14F-4D97-AF65-F5344CB8AC3E}">
        <p14:creationId xmlns:p14="http://schemas.microsoft.com/office/powerpoint/2010/main" val="4060898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7813" y="1122363"/>
            <a:ext cx="2055812" cy="4456112"/>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1122363"/>
            <a:ext cx="6018213" cy="4456112"/>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2">
            <a:extLst>
              <a:ext uri="{FF2B5EF4-FFF2-40B4-BE49-F238E27FC236}">
                <a16:creationId xmlns:a16="http://schemas.microsoft.com/office/drawing/2014/main" id="{58A60D5F-5D2E-4DB5-93D2-A65067C3D469}"/>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5" name="Rectangle 4">
            <a:extLst>
              <a:ext uri="{FF2B5EF4-FFF2-40B4-BE49-F238E27FC236}">
                <a16:creationId xmlns:a16="http://schemas.microsoft.com/office/drawing/2014/main" id="{FAA40E0B-C5F1-4F65-B28A-56FB381F4C61}"/>
              </a:ext>
            </a:extLst>
          </p:cNvPr>
          <p:cNvSpPr>
            <a:spLocks noGrp="1" noChangeArrowheads="1"/>
          </p:cNvSpPr>
          <p:nvPr>
            <p:ph type="sldNum" idx="11"/>
          </p:nvPr>
        </p:nvSpPr>
        <p:spPr>
          <a:ln/>
        </p:spPr>
        <p:txBody>
          <a:bodyPr/>
          <a:lstStyle>
            <a:lvl1pPr>
              <a:defRPr/>
            </a:lvl1pPr>
          </a:lstStyle>
          <a:p>
            <a:pPr>
              <a:defRPr/>
            </a:pPr>
            <a:fld id="{D724F5FB-44F3-471F-96EE-AEDD50E16665}" type="slidenum">
              <a:rPr lang="nl-NL" altLang="nl-NL"/>
              <a:pPr>
                <a:defRPr/>
              </a:pPr>
              <a:t>‹nr.›</a:t>
            </a:fld>
            <a:endParaRPr lang="nl-NL" altLang="nl-NL"/>
          </a:p>
        </p:txBody>
      </p:sp>
    </p:spTree>
    <p:extLst>
      <p:ext uri="{BB962C8B-B14F-4D97-AF65-F5344CB8AC3E}">
        <p14:creationId xmlns:p14="http://schemas.microsoft.com/office/powerpoint/2010/main" val="38796570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a:xfrm>
            <a:off x="685800" y="1122363"/>
            <a:ext cx="7769225" cy="2384425"/>
          </a:xfrm>
        </p:spPr>
        <p:txBody>
          <a:bodyPr/>
          <a:lstStyle/>
          <a:p>
            <a:r>
              <a:rPr lang="nl-NL"/>
              <a:t>Klik om de stijl te bewerken</a:t>
            </a:r>
          </a:p>
        </p:txBody>
      </p:sp>
      <p:sp>
        <p:nvSpPr>
          <p:cNvPr id="3" name="Rectangle 2">
            <a:extLst>
              <a:ext uri="{FF2B5EF4-FFF2-40B4-BE49-F238E27FC236}">
                <a16:creationId xmlns:a16="http://schemas.microsoft.com/office/drawing/2014/main" id="{58A60D5F-5D2E-4DB5-93D2-A65067C3D469}"/>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4" name="Rectangle 4">
            <a:extLst>
              <a:ext uri="{FF2B5EF4-FFF2-40B4-BE49-F238E27FC236}">
                <a16:creationId xmlns:a16="http://schemas.microsoft.com/office/drawing/2014/main" id="{FAA40E0B-C5F1-4F65-B28A-56FB381F4C61}"/>
              </a:ext>
            </a:extLst>
          </p:cNvPr>
          <p:cNvSpPr>
            <a:spLocks noGrp="1" noChangeArrowheads="1"/>
          </p:cNvSpPr>
          <p:nvPr>
            <p:ph type="sldNum" idx="11"/>
          </p:nvPr>
        </p:nvSpPr>
        <p:spPr>
          <a:ln/>
        </p:spPr>
        <p:txBody>
          <a:bodyPr/>
          <a:lstStyle>
            <a:lvl1pPr>
              <a:defRPr/>
            </a:lvl1pPr>
          </a:lstStyle>
          <a:p>
            <a:pPr>
              <a:defRPr/>
            </a:pPr>
            <a:fld id="{9E4E72F1-9975-4399-86E4-02FFF59D4FB9}" type="slidenum">
              <a:rPr lang="nl-NL" altLang="nl-NL"/>
              <a:pPr>
                <a:defRPr/>
              </a:pPr>
              <a:t>‹nr.›</a:t>
            </a:fld>
            <a:endParaRPr lang="nl-NL" altLang="nl-NL"/>
          </a:p>
        </p:txBody>
      </p:sp>
    </p:spTree>
    <p:extLst>
      <p:ext uri="{BB962C8B-B14F-4D97-AF65-F5344CB8AC3E}">
        <p14:creationId xmlns:p14="http://schemas.microsoft.com/office/powerpoint/2010/main" val="3234342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Rectangle 3">
            <a:extLst>
              <a:ext uri="{FF2B5EF4-FFF2-40B4-BE49-F238E27FC236}">
                <a16:creationId xmlns:a16="http://schemas.microsoft.com/office/drawing/2014/main" id="{F62C1CB7-8E8C-4573-9720-4F47F09E0CD1}"/>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5" name="Rectangle 5">
            <a:extLst>
              <a:ext uri="{FF2B5EF4-FFF2-40B4-BE49-F238E27FC236}">
                <a16:creationId xmlns:a16="http://schemas.microsoft.com/office/drawing/2014/main" id="{1708B82F-FB43-417D-A835-D5A650C276C9}"/>
              </a:ext>
            </a:extLst>
          </p:cNvPr>
          <p:cNvSpPr>
            <a:spLocks noGrp="1" noChangeArrowheads="1"/>
          </p:cNvSpPr>
          <p:nvPr>
            <p:ph type="sldNum" idx="11"/>
          </p:nvPr>
        </p:nvSpPr>
        <p:spPr>
          <a:ln/>
        </p:spPr>
        <p:txBody>
          <a:bodyPr/>
          <a:lstStyle>
            <a:lvl1pPr>
              <a:defRPr/>
            </a:lvl1pPr>
          </a:lstStyle>
          <a:p>
            <a:pPr>
              <a:defRPr/>
            </a:pPr>
            <a:fld id="{DA2919EB-C25B-49F3-AF9B-7B3896781007}" type="slidenum">
              <a:rPr lang="nl-NL" altLang="nl-NL"/>
              <a:pPr>
                <a:defRPr/>
              </a:pPr>
              <a:t>‹nr.›</a:t>
            </a:fld>
            <a:endParaRPr lang="nl-NL" altLang="nl-NL"/>
          </a:p>
        </p:txBody>
      </p:sp>
    </p:spTree>
    <p:extLst>
      <p:ext uri="{BB962C8B-B14F-4D97-AF65-F5344CB8AC3E}">
        <p14:creationId xmlns:p14="http://schemas.microsoft.com/office/powerpoint/2010/main" val="40164348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3">
            <a:extLst>
              <a:ext uri="{FF2B5EF4-FFF2-40B4-BE49-F238E27FC236}">
                <a16:creationId xmlns:a16="http://schemas.microsoft.com/office/drawing/2014/main" id="{F62C1CB7-8E8C-4573-9720-4F47F09E0CD1}"/>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5" name="Rectangle 5">
            <a:extLst>
              <a:ext uri="{FF2B5EF4-FFF2-40B4-BE49-F238E27FC236}">
                <a16:creationId xmlns:a16="http://schemas.microsoft.com/office/drawing/2014/main" id="{1708B82F-FB43-417D-A835-D5A650C276C9}"/>
              </a:ext>
            </a:extLst>
          </p:cNvPr>
          <p:cNvSpPr>
            <a:spLocks noGrp="1" noChangeArrowheads="1"/>
          </p:cNvSpPr>
          <p:nvPr>
            <p:ph type="sldNum" idx="11"/>
          </p:nvPr>
        </p:nvSpPr>
        <p:spPr>
          <a:ln/>
        </p:spPr>
        <p:txBody>
          <a:bodyPr/>
          <a:lstStyle>
            <a:lvl1pPr>
              <a:defRPr/>
            </a:lvl1pPr>
          </a:lstStyle>
          <a:p>
            <a:pPr>
              <a:defRPr/>
            </a:pPr>
            <a:fld id="{CC9344D1-E352-4732-9040-44DEB7C205DE}" type="slidenum">
              <a:rPr lang="nl-NL" altLang="nl-NL"/>
              <a:pPr>
                <a:defRPr/>
              </a:pPr>
              <a:t>‹nr.›</a:t>
            </a:fld>
            <a:endParaRPr lang="nl-NL" altLang="nl-NL"/>
          </a:p>
        </p:txBody>
      </p:sp>
    </p:spTree>
    <p:extLst>
      <p:ext uri="{BB962C8B-B14F-4D97-AF65-F5344CB8AC3E}">
        <p14:creationId xmlns:p14="http://schemas.microsoft.com/office/powerpoint/2010/main" val="19316957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a:t>Tekststijl van het model bewerken</a:t>
            </a:r>
          </a:p>
        </p:txBody>
      </p:sp>
      <p:sp>
        <p:nvSpPr>
          <p:cNvPr id="4" name="Rectangle 3">
            <a:extLst>
              <a:ext uri="{FF2B5EF4-FFF2-40B4-BE49-F238E27FC236}">
                <a16:creationId xmlns:a16="http://schemas.microsoft.com/office/drawing/2014/main" id="{F62C1CB7-8E8C-4573-9720-4F47F09E0CD1}"/>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5" name="Rectangle 5">
            <a:extLst>
              <a:ext uri="{FF2B5EF4-FFF2-40B4-BE49-F238E27FC236}">
                <a16:creationId xmlns:a16="http://schemas.microsoft.com/office/drawing/2014/main" id="{1708B82F-FB43-417D-A835-D5A650C276C9}"/>
              </a:ext>
            </a:extLst>
          </p:cNvPr>
          <p:cNvSpPr>
            <a:spLocks noGrp="1" noChangeArrowheads="1"/>
          </p:cNvSpPr>
          <p:nvPr>
            <p:ph type="sldNum" idx="11"/>
          </p:nvPr>
        </p:nvSpPr>
        <p:spPr>
          <a:ln/>
        </p:spPr>
        <p:txBody>
          <a:bodyPr/>
          <a:lstStyle>
            <a:lvl1pPr>
              <a:defRPr/>
            </a:lvl1pPr>
          </a:lstStyle>
          <a:p>
            <a:pPr>
              <a:defRPr/>
            </a:pPr>
            <a:fld id="{779B6040-F01C-4802-BDA1-800EF1A97CE0}" type="slidenum">
              <a:rPr lang="nl-NL" altLang="nl-NL"/>
              <a:pPr>
                <a:defRPr/>
              </a:pPr>
              <a:t>‹nr.›</a:t>
            </a:fld>
            <a:endParaRPr lang="nl-NL" altLang="nl-NL"/>
          </a:p>
        </p:txBody>
      </p:sp>
    </p:spTree>
    <p:extLst>
      <p:ext uri="{BB962C8B-B14F-4D97-AF65-F5344CB8AC3E}">
        <p14:creationId xmlns:p14="http://schemas.microsoft.com/office/powerpoint/2010/main" val="33899615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28650" y="1825625"/>
            <a:ext cx="3865563" cy="434816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6613" y="1825625"/>
            <a:ext cx="3865562" cy="434816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3">
            <a:extLst>
              <a:ext uri="{FF2B5EF4-FFF2-40B4-BE49-F238E27FC236}">
                <a16:creationId xmlns:a16="http://schemas.microsoft.com/office/drawing/2014/main" id="{F62C1CB7-8E8C-4573-9720-4F47F09E0CD1}"/>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6" name="Rectangle 5">
            <a:extLst>
              <a:ext uri="{FF2B5EF4-FFF2-40B4-BE49-F238E27FC236}">
                <a16:creationId xmlns:a16="http://schemas.microsoft.com/office/drawing/2014/main" id="{1708B82F-FB43-417D-A835-D5A650C276C9}"/>
              </a:ext>
            </a:extLst>
          </p:cNvPr>
          <p:cNvSpPr>
            <a:spLocks noGrp="1" noChangeArrowheads="1"/>
          </p:cNvSpPr>
          <p:nvPr>
            <p:ph type="sldNum" idx="11"/>
          </p:nvPr>
        </p:nvSpPr>
        <p:spPr>
          <a:ln/>
        </p:spPr>
        <p:txBody>
          <a:bodyPr/>
          <a:lstStyle>
            <a:lvl1pPr>
              <a:defRPr/>
            </a:lvl1pPr>
          </a:lstStyle>
          <a:p>
            <a:pPr>
              <a:defRPr/>
            </a:pPr>
            <a:fld id="{55F21371-54EC-49C2-B01B-868CF0D9D778}" type="slidenum">
              <a:rPr lang="nl-NL" altLang="nl-NL"/>
              <a:pPr>
                <a:defRPr/>
              </a:pPr>
              <a:t>‹nr.›</a:t>
            </a:fld>
            <a:endParaRPr lang="nl-NL" altLang="nl-NL"/>
          </a:p>
        </p:txBody>
      </p:sp>
    </p:spTree>
    <p:extLst>
      <p:ext uri="{BB962C8B-B14F-4D97-AF65-F5344CB8AC3E}">
        <p14:creationId xmlns:p14="http://schemas.microsoft.com/office/powerpoint/2010/main" val="7143778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nl-NL"/>
              <a:t>Klik om de stijl te bewerken</a:t>
            </a:r>
          </a:p>
        </p:txBody>
      </p:sp>
      <p:sp>
        <p:nvSpPr>
          <p:cNvPr id="3" name="Tijdelijke aanduiding voor teks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630238" y="2505075"/>
            <a:ext cx="386873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4629150" y="2505075"/>
            <a:ext cx="38877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3">
            <a:extLst>
              <a:ext uri="{FF2B5EF4-FFF2-40B4-BE49-F238E27FC236}">
                <a16:creationId xmlns:a16="http://schemas.microsoft.com/office/drawing/2014/main" id="{F62C1CB7-8E8C-4573-9720-4F47F09E0CD1}"/>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8" name="Rectangle 5">
            <a:extLst>
              <a:ext uri="{FF2B5EF4-FFF2-40B4-BE49-F238E27FC236}">
                <a16:creationId xmlns:a16="http://schemas.microsoft.com/office/drawing/2014/main" id="{1708B82F-FB43-417D-A835-D5A650C276C9}"/>
              </a:ext>
            </a:extLst>
          </p:cNvPr>
          <p:cNvSpPr>
            <a:spLocks noGrp="1" noChangeArrowheads="1"/>
          </p:cNvSpPr>
          <p:nvPr>
            <p:ph type="sldNum" idx="11"/>
          </p:nvPr>
        </p:nvSpPr>
        <p:spPr>
          <a:ln/>
        </p:spPr>
        <p:txBody>
          <a:bodyPr/>
          <a:lstStyle>
            <a:lvl1pPr>
              <a:defRPr/>
            </a:lvl1pPr>
          </a:lstStyle>
          <a:p>
            <a:pPr>
              <a:defRPr/>
            </a:pPr>
            <a:fld id="{04C2960B-E694-421C-89E3-8EDA1973F295}" type="slidenum">
              <a:rPr lang="nl-NL" altLang="nl-NL"/>
              <a:pPr>
                <a:defRPr/>
              </a:pPr>
              <a:t>‹nr.›</a:t>
            </a:fld>
            <a:endParaRPr lang="nl-NL" altLang="nl-NL"/>
          </a:p>
        </p:txBody>
      </p:sp>
    </p:spTree>
    <p:extLst>
      <p:ext uri="{BB962C8B-B14F-4D97-AF65-F5344CB8AC3E}">
        <p14:creationId xmlns:p14="http://schemas.microsoft.com/office/powerpoint/2010/main" val="37734181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3">
            <a:extLst>
              <a:ext uri="{FF2B5EF4-FFF2-40B4-BE49-F238E27FC236}">
                <a16:creationId xmlns:a16="http://schemas.microsoft.com/office/drawing/2014/main" id="{F62C1CB7-8E8C-4573-9720-4F47F09E0CD1}"/>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4" name="Rectangle 5">
            <a:extLst>
              <a:ext uri="{FF2B5EF4-FFF2-40B4-BE49-F238E27FC236}">
                <a16:creationId xmlns:a16="http://schemas.microsoft.com/office/drawing/2014/main" id="{1708B82F-FB43-417D-A835-D5A650C276C9}"/>
              </a:ext>
            </a:extLst>
          </p:cNvPr>
          <p:cNvSpPr>
            <a:spLocks noGrp="1" noChangeArrowheads="1"/>
          </p:cNvSpPr>
          <p:nvPr>
            <p:ph type="sldNum" idx="11"/>
          </p:nvPr>
        </p:nvSpPr>
        <p:spPr>
          <a:ln/>
        </p:spPr>
        <p:txBody>
          <a:bodyPr/>
          <a:lstStyle>
            <a:lvl1pPr>
              <a:defRPr/>
            </a:lvl1pPr>
          </a:lstStyle>
          <a:p>
            <a:pPr>
              <a:defRPr/>
            </a:pPr>
            <a:fld id="{231CA3C3-9138-4E64-AF6B-B2C9A509590C}" type="slidenum">
              <a:rPr lang="nl-NL" altLang="nl-NL"/>
              <a:pPr>
                <a:defRPr/>
              </a:pPr>
              <a:t>‹nr.›</a:t>
            </a:fld>
            <a:endParaRPr lang="nl-NL" altLang="nl-NL"/>
          </a:p>
        </p:txBody>
      </p:sp>
    </p:spTree>
    <p:extLst>
      <p:ext uri="{BB962C8B-B14F-4D97-AF65-F5344CB8AC3E}">
        <p14:creationId xmlns:p14="http://schemas.microsoft.com/office/powerpoint/2010/main" val="2604687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530352" y="1316736"/>
            <a:ext cx="7772400" cy="1362456"/>
          </a:xfrm>
          <a:ln>
            <a:noFill/>
          </a:ln>
        </p:spPr>
        <p:txBody>
          <a:bodyPr vert="horz" tIns="0" bIns="0" rtlCol="0" anchor="b">
            <a:noAutofit/>
            <a:scene3d>
              <a:camera prst="orthographicFront"/>
              <a:lightRig rig="freezing" dir="t">
                <a:rot lat="0" lon="0" rev="5640000"/>
              </a:lightRig>
            </a:scene3d>
            <a:sp3d prstMaterial="flat">
              <a:bevelT w="38100" h="38100"/>
            </a:sp3d>
          </a:bodyPr>
          <a:lstStyle>
            <a:lvl1pPr algn="l" rtl="0">
              <a:spcBef>
                <a:spcPct val="0"/>
              </a:spcBef>
              <a:buNone/>
              <a:defRPr lang="en-US" sz="4200" b="1" cap="none" baseline="0" dirty="0">
                <a:ln w="635">
                  <a:noFill/>
                </a:ln>
                <a:solidFill>
                  <a:schemeClr val="tx2"/>
                </a:solidFill>
                <a:effectLst/>
                <a:latin typeface="+mj-lt"/>
                <a:ea typeface="+mj-ea"/>
                <a:cs typeface="+mj-cs"/>
              </a:defRPr>
            </a:lvl1pPr>
          </a:lstStyle>
          <a:p>
            <a:pPr rtl="0"/>
            <a:r>
              <a:rPr lang="nl-NL" noProof="0"/>
              <a:t>Klik om de stijl te bewerken</a:t>
            </a:r>
            <a:endParaRPr kumimoji="0" lang="nl-NL" noProof="0" dirty="0"/>
          </a:p>
        </p:txBody>
      </p:sp>
      <p:sp>
        <p:nvSpPr>
          <p:cNvPr id="3" name="Tijdelijke aanduiding voor tekst 2"/>
          <p:cNvSpPr>
            <a:spLocks noGrp="1"/>
          </p:cNvSpPr>
          <p:nvPr>
            <p:ph type="body" idx="1"/>
          </p:nvPr>
        </p:nvSpPr>
        <p:spPr>
          <a:xfrm>
            <a:off x="530352" y="2704664"/>
            <a:ext cx="7772400" cy="1509712"/>
          </a:xfrm>
        </p:spPr>
        <p:txBody>
          <a:bodyPr lIns="45720" rIns="45720" rtlCol="0" anchor="t"/>
          <a:lstStyle>
            <a:lvl1pPr marL="0" indent="0">
              <a:buNone/>
              <a:defRPr sz="165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rtl="0" eaLnBrk="1" latinLnBrk="0" hangingPunct="1"/>
            <a:r>
              <a:rPr lang="nl-NL" noProof="0"/>
              <a:t>Tekststijl van het model bewerken</a:t>
            </a:r>
          </a:p>
        </p:txBody>
      </p:sp>
      <p:sp>
        <p:nvSpPr>
          <p:cNvPr id="4" name="Tijdelijke aanduiding voor datum 3"/>
          <p:cNvSpPr>
            <a:spLocks noGrp="1"/>
          </p:cNvSpPr>
          <p:nvPr>
            <p:ph type="dt" sz="half" idx="10"/>
          </p:nvPr>
        </p:nvSpPr>
        <p:spPr/>
        <p:txBody>
          <a:bodyPr rtlCol="0"/>
          <a:lstStyle/>
          <a:p>
            <a:pPr rtl="0"/>
            <a:fld id="{D31F5E52-A42D-4FCF-BD57-91CFAA1C2CD3}" type="datetime1">
              <a:rPr lang="nl-NL" noProof="0" smtClean="0"/>
              <a:t>26-11-2018</a:t>
            </a:fld>
            <a:endParaRPr lang="nl-NL" noProof="0" dirty="0"/>
          </a:p>
        </p:txBody>
      </p:sp>
      <p:sp>
        <p:nvSpPr>
          <p:cNvPr id="5" name="Tijdelijke aanduiding voor voettekst 4"/>
          <p:cNvSpPr>
            <a:spLocks noGrp="1"/>
          </p:cNvSpPr>
          <p:nvPr>
            <p:ph type="ftr" sz="quarter" idx="11"/>
          </p:nvPr>
        </p:nvSpPr>
        <p:spPr/>
        <p:txBody>
          <a:bodyPr rtlCol="0"/>
          <a:lstStyle/>
          <a:p>
            <a:pPr rtl="0"/>
            <a:r>
              <a:rPr lang="nl-NL" noProof="0" dirty="0"/>
              <a:t>Een voettekst toevoegen</a:t>
            </a:r>
          </a:p>
        </p:txBody>
      </p:sp>
      <p:sp>
        <p:nvSpPr>
          <p:cNvPr id="6" name="Tijdelijke aanduiding voor dianummer 5"/>
          <p:cNvSpPr>
            <a:spLocks noGrp="1"/>
          </p:cNvSpPr>
          <p:nvPr>
            <p:ph type="sldNum" sz="quarter" idx="12"/>
          </p:nvPr>
        </p:nvSpPr>
        <p:spPr/>
        <p:txBody>
          <a:bodyPr rtlCol="0"/>
          <a:lstStyle/>
          <a:p>
            <a:pPr rtl="0"/>
            <a:fld id="{401CF334-2D5C-4859-84A6-CA7E6E43FAEB}" type="slidenum">
              <a:rPr lang="nl-NL" noProof="0" smtClean="0"/>
              <a:t>‹nr.›</a:t>
            </a:fld>
            <a:endParaRPr lang="nl-NL" noProof="0" dirty="0"/>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F62C1CB7-8E8C-4573-9720-4F47F09E0CD1}"/>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3" name="Rectangle 5">
            <a:extLst>
              <a:ext uri="{FF2B5EF4-FFF2-40B4-BE49-F238E27FC236}">
                <a16:creationId xmlns:a16="http://schemas.microsoft.com/office/drawing/2014/main" id="{1708B82F-FB43-417D-A835-D5A650C276C9}"/>
              </a:ext>
            </a:extLst>
          </p:cNvPr>
          <p:cNvSpPr>
            <a:spLocks noGrp="1" noChangeArrowheads="1"/>
          </p:cNvSpPr>
          <p:nvPr>
            <p:ph type="sldNum" idx="11"/>
          </p:nvPr>
        </p:nvSpPr>
        <p:spPr>
          <a:ln/>
        </p:spPr>
        <p:txBody>
          <a:bodyPr/>
          <a:lstStyle>
            <a:lvl1pPr>
              <a:defRPr/>
            </a:lvl1pPr>
          </a:lstStyle>
          <a:p>
            <a:pPr>
              <a:defRPr/>
            </a:pPr>
            <a:fld id="{5EE17932-9861-4BC7-ACA1-47FC6314411B}" type="slidenum">
              <a:rPr lang="nl-NL" altLang="nl-NL"/>
              <a:pPr>
                <a:defRPr/>
              </a:pPr>
              <a:t>‹nr.›</a:t>
            </a:fld>
            <a:endParaRPr lang="nl-NL" altLang="nl-NL"/>
          </a:p>
        </p:txBody>
      </p:sp>
    </p:spTree>
    <p:extLst>
      <p:ext uri="{BB962C8B-B14F-4D97-AF65-F5344CB8AC3E}">
        <p14:creationId xmlns:p14="http://schemas.microsoft.com/office/powerpoint/2010/main" val="2885933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Rectangle 3">
            <a:extLst>
              <a:ext uri="{FF2B5EF4-FFF2-40B4-BE49-F238E27FC236}">
                <a16:creationId xmlns:a16="http://schemas.microsoft.com/office/drawing/2014/main" id="{F62C1CB7-8E8C-4573-9720-4F47F09E0CD1}"/>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6" name="Rectangle 5">
            <a:extLst>
              <a:ext uri="{FF2B5EF4-FFF2-40B4-BE49-F238E27FC236}">
                <a16:creationId xmlns:a16="http://schemas.microsoft.com/office/drawing/2014/main" id="{1708B82F-FB43-417D-A835-D5A650C276C9}"/>
              </a:ext>
            </a:extLst>
          </p:cNvPr>
          <p:cNvSpPr>
            <a:spLocks noGrp="1" noChangeArrowheads="1"/>
          </p:cNvSpPr>
          <p:nvPr>
            <p:ph type="sldNum" idx="11"/>
          </p:nvPr>
        </p:nvSpPr>
        <p:spPr>
          <a:ln/>
        </p:spPr>
        <p:txBody>
          <a:bodyPr/>
          <a:lstStyle>
            <a:lvl1pPr>
              <a:defRPr/>
            </a:lvl1pPr>
          </a:lstStyle>
          <a:p>
            <a:pPr>
              <a:defRPr/>
            </a:pPr>
            <a:fld id="{925AE41A-CCF0-4DB7-B536-8F07E728B627}" type="slidenum">
              <a:rPr lang="nl-NL" altLang="nl-NL"/>
              <a:pPr>
                <a:defRPr/>
              </a:pPr>
              <a:t>‹nr.›</a:t>
            </a:fld>
            <a:endParaRPr lang="nl-NL" altLang="nl-NL"/>
          </a:p>
        </p:txBody>
      </p:sp>
    </p:spTree>
    <p:extLst>
      <p:ext uri="{BB962C8B-B14F-4D97-AF65-F5344CB8AC3E}">
        <p14:creationId xmlns:p14="http://schemas.microsoft.com/office/powerpoint/2010/main" val="23032131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Rectangle 3">
            <a:extLst>
              <a:ext uri="{FF2B5EF4-FFF2-40B4-BE49-F238E27FC236}">
                <a16:creationId xmlns:a16="http://schemas.microsoft.com/office/drawing/2014/main" id="{F62C1CB7-8E8C-4573-9720-4F47F09E0CD1}"/>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6" name="Rectangle 5">
            <a:extLst>
              <a:ext uri="{FF2B5EF4-FFF2-40B4-BE49-F238E27FC236}">
                <a16:creationId xmlns:a16="http://schemas.microsoft.com/office/drawing/2014/main" id="{1708B82F-FB43-417D-A835-D5A650C276C9}"/>
              </a:ext>
            </a:extLst>
          </p:cNvPr>
          <p:cNvSpPr>
            <a:spLocks noGrp="1" noChangeArrowheads="1"/>
          </p:cNvSpPr>
          <p:nvPr>
            <p:ph type="sldNum" idx="11"/>
          </p:nvPr>
        </p:nvSpPr>
        <p:spPr>
          <a:ln/>
        </p:spPr>
        <p:txBody>
          <a:bodyPr/>
          <a:lstStyle>
            <a:lvl1pPr>
              <a:defRPr/>
            </a:lvl1pPr>
          </a:lstStyle>
          <a:p>
            <a:pPr>
              <a:defRPr/>
            </a:pPr>
            <a:fld id="{307D3599-915B-4E52-9C1D-17CBDC5F66AA}" type="slidenum">
              <a:rPr lang="nl-NL" altLang="nl-NL"/>
              <a:pPr>
                <a:defRPr/>
              </a:pPr>
              <a:t>‹nr.›</a:t>
            </a:fld>
            <a:endParaRPr lang="nl-NL" altLang="nl-NL"/>
          </a:p>
        </p:txBody>
      </p:sp>
    </p:spTree>
    <p:extLst>
      <p:ext uri="{BB962C8B-B14F-4D97-AF65-F5344CB8AC3E}">
        <p14:creationId xmlns:p14="http://schemas.microsoft.com/office/powerpoint/2010/main" val="39164238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3">
            <a:extLst>
              <a:ext uri="{FF2B5EF4-FFF2-40B4-BE49-F238E27FC236}">
                <a16:creationId xmlns:a16="http://schemas.microsoft.com/office/drawing/2014/main" id="{F62C1CB7-8E8C-4573-9720-4F47F09E0CD1}"/>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5" name="Rectangle 5">
            <a:extLst>
              <a:ext uri="{FF2B5EF4-FFF2-40B4-BE49-F238E27FC236}">
                <a16:creationId xmlns:a16="http://schemas.microsoft.com/office/drawing/2014/main" id="{1708B82F-FB43-417D-A835-D5A650C276C9}"/>
              </a:ext>
            </a:extLst>
          </p:cNvPr>
          <p:cNvSpPr>
            <a:spLocks noGrp="1" noChangeArrowheads="1"/>
          </p:cNvSpPr>
          <p:nvPr>
            <p:ph type="sldNum" idx="11"/>
          </p:nvPr>
        </p:nvSpPr>
        <p:spPr>
          <a:ln/>
        </p:spPr>
        <p:txBody>
          <a:bodyPr/>
          <a:lstStyle>
            <a:lvl1pPr>
              <a:defRPr/>
            </a:lvl1pPr>
          </a:lstStyle>
          <a:p>
            <a:pPr>
              <a:defRPr/>
            </a:pPr>
            <a:fld id="{964F0DF0-95BA-486E-AE40-200B70B0A3CD}" type="slidenum">
              <a:rPr lang="nl-NL" altLang="nl-NL"/>
              <a:pPr>
                <a:defRPr/>
              </a:pPr>
              <a:t>‹nr.›</a:t>
            </a:fld>
            <a:endParaRPr lang="nl-NL" altLang="nl-NL"/>
          </a:p>
        </p:txBody>
      </p:sp>
    </p:spTree>
    <p:extLst>
      <p:ext uri="{BB962C8B-B14F-4D97-AF65-F5344CB8AC3E}">
        <p14:creationId xmlns:p14="http://schemas.microsoft.com/office/powerpoint/2010/main" val="23033773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42088" y="365125"/>
            <a:ext cx="1970087" cy="5808663"/>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28650" y="365125"/>
            <a:ext cx="5761038" cy="5808663"/>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3">
            <a:extLst>
              <a:ext uri="{FF2B5EF4-FFF2-40B4-BE49-F238E27FC236}">
                <a16:creationId xmlns:a16="http://schemas.microsoft.com/office/drawing/2014/main" id="{F62C1CB7-8E8C-4573-9720-4F47F09E0CD1}"/>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5" name="Rectangle 5">
            <a:extLst>
              <a:ext uri="{FF2B5EF4-FFF2-40B4-BE49-F238E27FC236}">
                <a16:creationId xmlns:a16="http://schemas.microsoft.com/office/drawing/2014/main" id="{1708B82F-FB43-417D-A835-D5A650C276C9}"/>
              </a:ext>
            </a:extLst>
          </p:cNvPr>
          <p:cNvSpPr>
            <a:spLocks noGrp="1" noChangeArrowheads="1"/>
          </p:cNvSpPr>
          <p:nvPr>
            <p:ph type="sldNum" idx="11"/>
          </p:nvPr>
        </p:nvSpPr>
        <p:spPr>
          <a:ln/>
        </p:spPr>
        <p:txBody>
          <a:bodyPr/>
          <a:lstStyle>
            <a:lvl1pPr>
              <a:defRPr/>
            </a:lvl1pPr>
          </a:lstStyle>
          <a:p>
            <a:pPr>
              <a:defRPr/>
            </a:pPr>
            <a:fld id="{2714D023-7164-489D-923B-12BCFFCEE6BE}" type="slidenum">
              <a:rPr lang="nl-NL" altLang="nl-NL"/>
              <a:pPr>
                <a:defRPr/>
              </a:pPr>
              <a:t>‹nr.›</a:t>
            </a:fld>
            <a:endParaRPr lang="nl-NL" altLang="nl-NL"/>
          </a:p>
        </p:txBody>
      </p:sp>
    </p:spTree>
    <p:extLst>
      <p:ext uri="{BB962C8B-B14F-4D97-AF65-F5344CB8AC3E}">
        <p14:creationId xmlns:p14="http://schemas.microsoft.com/office/powerpoint/2010/main" val="2938107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rtlCol="0"/>
          <a:lstStyle/>
          <a:p>
            <a:pPr rtl="0"/>
            <a:r>
              <a:rPr lang="nl-NL" noProof="0"/>
              <a:t>Klik om de stijl te bewerken</a:t>
            </a:r>
            <a:endParaRPr kumimoji="0" lang="nl-NL" noProof="0" dirty="0"/>
          </a:p>
        </p:txBody>
      </p:sp>
      <p:sp>
        <p:nvSpPr>
          <p:cNvPr id="3" name="Tijdelijke aanduiding voor inhoud 2"/>
          <p:cNvSpPr>
            <a:spLocks noGrp="1"/>
          </p:cNvSpPr>
          <p:nvPr>
            <p:ph sz="half" idx="1"/>
          </p:nvPr>
        </p:nvSpPr>
        <p:spPr>
          <a:xfrm>
            <a:off x="457200" y="1920085"/>
            <a:ext cx="4038600" cy="4434840"/>
          </a:xfrm>
        </p:spPr>
        <p:txBody>
          <a:bodyPr rtlCol="0"/>
          <a:lstStyle>
            <a:lvl1pPr>
              <a:defRPr sz="1950"/>
            </a:lvl1pPr>
            <a:lvl2pPr>
              <a:defRPr sz="1800"/>
            </a:lvl2pPr>
            <a:lvl3pPr>
              <a:defRPr sz="1500"/>
            </a:lvl3pPr>
            <a:lvl4pPr>
              <a:defRPr sz="1350"/>
            </a:lvl4pPr>
            <a:lvl5pPr>
              <a:defRPr sz="1350"/>
            </a:lvl5pPr>
          </a:lstStyle>
          <a:p>
            <a:pPr lvl="0" rtl="0" eaLnBrk="1" latinLnBrk="0" hangingPunct="1"/>
            <a:r>
              <a:rPr lang="nl-NL" noProof="0"/>
              <a:t>Tekststijl van het model bewerken</a:t>
            </a:r>
          </a:p>
          <a:p>
            <a:pPr lvl="1" rtl="0" eaLnBrk="1" latinLnBrk="0" hangingPunct="1"/>
            <a:r>
              <a:rPr lang="nl-NL" noProof="0"/>
              <a:t>Tweede niveau</a:t>
            </a:r>
          </a:p>
          <a:p>
            <a:pPr lvl="2" rtl="0" eaLnBrk="1" latinLnBrk="0" hangingPunct="1"/>
            <a:r>
              <a:rPr lang="nl-NL" noProof="0"/>
              <a:t>Derde niveau</a:t>
            </a:r>
          </a:p>
          <a:p>
            <a:pPr lvl="3" rtl="0" eaLnBrk="1" latinLnBrk="0" hangingPunct="1"/>
            <a:r>
              <a:rPr lang="nl-NL" noProof="0"/>
              <a:t>Vierde niveau</a:t>
            </a:r>
          </a:p>
          <a:p>
            <a:pPr lvl="4" rtl="0" eaLnBrk="1" latinLnBrk="0" hangingPunct="1"/>
            <a:r>
              <a:rPr lang="nl-NL" noProof="0"/>
              <a:t>Vijfde niveau</a:t>
            </a:r>
            <a:endParaRPr kumimoji="0" lang="nl-NL" noProof="0" dirty="0"/>
          </a:p>
        </p:txBody>
      </p:sp>
      <p:sp>
        <p:nvSpPr>
          <p:cNvPr id="4" name="Tijdelijke aanduiding voor inhoud 3"/>
          <p:cNvSpPr>
            <a:spLocks noGrp="1"/>
          </p:cNvSpPr>
          <p:nvPr>
            <p:ph sz="half" idx="2"/>
          </p:nvPr>
        </p:nvSpPr>
        <p:spPr>
          <a:xfrm>
            <a:off x="4648200" y="1920085"/>
            <a:ext cx="4038600" cy="4434840"/>
          </a:xfrm>
        </p:spPr>
        <p:txBody>
          <a:bodyPr rtlCol="0"/>
          <a:lstStyle>
            <a:lvl1pPr>
              <a:defRPr sz="1950"/>
            </a:lvl1pPr>
            <a:lvl2pPr>
              <a:defRPr sz="1800"/>
            </a:lvl2pPr>
            <a:lvl3pPr>
              <a:defRPr sz="1500"/>
            </a:lvl3pPr>
            <a:lvl4pPr>
              <a:defRPr sz="1350"/>
            </a:lvl4pPr>
            <a:lvl5pPr>
              <a:defRPr sz="1350"/>
            </a:lvl5pPr>
          </a:lstStyle>
          <a:p>
            <a:pPr lvl="0" rtl="0" eaLnBrk="1" latinLnBrk="0" hangingPunct="1"/>
            <a:r>
              <a:rPr lang="nl-NL" noProof="0"/>
              <a:t>Tekststijl van het model bewerken</a:t>
            </a:r>
          </a:p>
          <a:p>
            <a:pPr lvl="1" rtl="0" eaLnBrk="1" latinLnBrk="0" hangingPunct="1"/>
            <a:r>
              <a:rPr lang="nl-NL" noProof="0"/>
              <a:t>Tweede niveau</a:t>
            </a:r>
          </a:p>
          <a:p>
            <a:pPr lvl="2" rtl="0" eaLnBrk="1" latinLnBrk="0" hangingPunct="1"/>
            <a:r>
              <a:rPr lang="nl-NL" noProof="0"/>
              <a:t>Derde niveau</a:t>
            </a:r>
          </a:p>
          <a:p>
            <a:pPr lvl="3" rtl="0" eaLnBrk="1" latinLnBrk="0" hangingPunct="1"/>
            <a:r>
              <a:rPr lang="nl-NL" noProof="0"/>
              <a:t>Vierde niveau</a:t>
            </a:r>
          </a:p>
          <a:p>
            <a:pPr lvl="4" rtl="0" eaLnBrk="1" latinLnBrk="0" hangingPunct="1"/>
            <a:r>
              <a:rPr lang="nl-NL" noProof="0"/>
              <a:t>Vijfde niveau</a:t>
            </a:r>
            <a:endParaRPr kumimoji="0" lang="nl-NL" noProof="0" dirty="0"/>
          </a:p>
        </p:txBody>
      </p:sp>
      <p:sp>
        <p:nvSpPr>
          <p:cNvPr id="5" name="Tijdelijke aanduiding voor datum 4"/>
          <p:cNvSpPr>
            <a:spLocks noGrp="1"/>
          </p:cNvSpPr>
          <p:nvPr>
            <p:ph type="dt" sz="half" idx="10"/>
          </p:nvPr>
        </p:nvSpPr>
        <p:spPr/>
        <p:txBody>
          <a:bodyPr rtlCol="0"/>
          <a:lstStyle/>
          <a:p>
            <a:pPr rtl="0"/>
            <a:fld id="{44CFD84B-5664-4E90-B69B-504F19D5FEA0}" type="datetime1">
              <a:rPr lang="nl-NL" noProof="0" smtClean="0"/>
              <a:t>26-11-2018</a:t>
            </a:fld>
            <a:endParaRPr lang="nl-NL" noProof="0" dirty="0"/>
          </a:p>
        </p:txBody>
      </p:sp>
      <p:sp>
        <p:nvSpPr>
          <p:cNvPr id="6" name="Tijdelijke aanduiding voor voettekst 5"/>
          <p:cNvSpPr>
            <a:spLocks noGrp="1"/>
          </p:cNvSpPr>
          <p:nvPr>
            <p:ph type="ftr" sz="quarter" idx="11"/>
          </p:nvPr>
        </p:nvSpPr>
        <p:spPr/>
        <p:txBody>
          <a:bodyPr rtlCol="0"/>
          <a:lstStyle/>
          <a:p>
            <a:pPr rtl="0"/>
            <a:r>
              <a:rPr lang="nl-NL" noProof="0" dirty="0"/>
              <a:t>Een voettekst toevoegen</a:t>
            </a:r>
          </a:p>
        </p:txBody>
      </p:sp>
      <p:sp>
        <p:nvSpPr>
          <p:cNvPr id="7" name="Tijdelijke aanduiding voor dianummer 6"/>
          <p:cNvSpPr>
            <a:spLocks noGrp="1"/>
          </p:cNvSpPr>
          <p:nvPr>
            <p:ph type="sldNum" sz="quarter" idx="12"/>
          </p:nvPr>
        </p:nvSpPr>
        <p:spPr/>
        <p:txBody>
          <a:bodyPr rtlCol="0"/>
          <a:lstStyle/>
          <a:p>
            <a:pPr rtl="0"/>
            <a:fld id="{401CF334-2D5C-4859-84A6-CA7E6E43FAEB}" type="slidenum">
              <a:rPr lang="nl-NL" noProof="0" smtClean="0"/>
              <a:t>‹nr.›</a:t>
            </a:fld>
            <a:endParaRPr lang="nl-NL" noProof="0" dirty="0"/>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tIns="45720" rtlCol="0" anchor="b"/>
          <a:lstStyle>
            <a:lvl1pPr>
              <a:defRPr/>
            </a:lvl1pPr>
          </a:lstStyle>
          <a:p>
            <a:pPr rtl="0"/>
            <a:r>
              <a:rPr lang="nl-NL" noProof="0"/>
              <a:t>Klik om de stijl te bewerken</a:t>
            </a:r>
            <a:endParaRPr kumimoji="0" lang="nl-NL" noProof="0" dirty="0"/>
          </a:p>
        </p:txBody>
      </p:sp>
      <p:sp>
        <p:nvSpPr>
          <p:cNvPr id="3" name="Tijdelijke aanduiding voor tekst 2"/>
          <p:cNvSpPr>
            <a:spLocks noGrp="1"/>
          </p:cNvSpPr>
          <p:nvPr>
            <p:ph type="body" idx="1"/>
          </p:nvPr>
        </p:nvSpPr>
        <p:spPr>
          <a:xfrm>
            <a:off x="457200" y="1855248"/>
            <a:ext cx="4040188" cy="659352"/>
          </a:xfrm>
        </p:spPr>
        <p:txBody>
          <a:bodyPr lIns="45720" tIns="0" rIns="45720" bIns="0" rtlCol="0" anchor="ctr">
            <a:noAutofit/>
          </a:bodyPr>
          <a:lstStyle>
            <a:lvl1pPr marL="0" indent="0">
              <a:buNone/>
              <a:defRPr sz="1800" b="1" cap="none" baseline="0">
                <a:solidFill>
                  <a:schemeClr val="tx1"/>
                </a:solidFill>
                <a:effectLst/>
              </a:defRPr>
            </a:lvl1pPr>
            <a:lvl2pPr>
              <a:buNone/>
              <a:defRPr sz="1500" b="1"/>
            </a:lvl2pPr>
            <a:lvl3pPr>
              <a:buNone/>
              <a:defRPr sz="1350" b="1"/>
            </a:lvl3pPr>
            <a:lvl4pPr>
              <a:buNone/>
              <a:defRPr sz="1200" b="1"/>
            </a:lvl4pPr>
            <a:lvl5pPr>
              <a:buNone/>
              <a:defRPr sz="1200" b="1"/>
            </a:lvl5pPr>
          </a:lstStyle>
          <a:p>
            <a:pPr lvl="0" rtl="0" eaLnBrk="1" latinLnBrk="0" hangingPunct="1"/>
            <a:r>
              <a:rPr lang="nl-NL" noProof="0"/>
              <a:t>Tekststijl van het model bewerken</a:t>
            </a:r>
          </a:p>
        </p:txBody>
      </p:sp>
      <p:sp>
        <p:nvSpPr>
          <p:cNvPr id="5" name="Tijdelijke aanduiding voor inhoud 4"/>
          <p:cNvSpPr>
            <a:spLocks noGrp="1"/>
          </p:cNvSpPr>
          <p:nvPr>
            <p:ph sz="quarter" idx="2"/>
          </p:nvPr>
        </p:nvSpPr>
        <p:spPr>
          <a:xfrm>
            <a:off x="457200" y="2514600"/>
            <a:ext cx="4040188" cy="3845720"/>
          </a:xfrm>
        </p:spPr>
        <p:txBody>
          <a:bodyPr tIns="0" rtlCol="0"/>
          <a:lstStyle>
            <a:lvl1pPr>
              <a:defRPr sz="1650"/>
            </a:lvl1pPr>
            <a:lvl2pPr>
              <a:defRPr sz="1500"/>
            </a:lvl2pPr>
            <a:lvl3pPr>
              <a:defRPr sz="1350"/>
            </a:lvl3pPr>
            <a:lvl4pPr>
              <a:defRPr sz="1200"/>
            </a:lvl4pPr>
            <a:lvl5pPr>
              <a:defRPr sz="1200"/>
            </a:lvl5pPr>
          </a:lstStyle>
          <a:p>
            <a:pPr lvl="0" rtl="0" eaLnBrk="1" latinLnBrk="0" hangingPunct="1"/>
            <a:r>
              <a:rPr lang="nl-NL" noProof="0"/>
              <a:t>Tekststijl van het model bewerken</a:t>
            </a:r>
          </a:p>
          <a:p>
            <a:pPr lvl="1" rtl="0" eaLnBrk="1" latinLnBrk="0" hangingPunct="1"/>
            <a:r>
              <a:rPr lang="nl-NL" noProof="0"/>
              <a:t>Tweede niveau</a:t>
            </a:r>
          </a:p>
          <a:p>
            <a:pPr lvl="2" rtl="0" eaLnBrk="1" latinLnBrk="0" hangingPunct="1"/>
            <a:r>
              <a:rPr lang="nl-NL" noProof="0"/>
              <a:t>Derde niveau</a:t>
            </a:r>
          </a:p>
          <a:p>
            <a:pPr lvl="3" rtl="0" eaLnBrk="1" latinLnBrk="0" hangingPunct="1"/>
            <a:r>
              <a:rPr lang="nl-NL" noProof="0"/>
              <a:t>Vierde niveau</a:t>
            </a:r>
          </a:p>
          <a:p>
            <a:pPr lvl="4" rtl="0" eaLnBrk="1" latinLnBrk="0" hangingPunct="1"/>
            <a:r>
              <a:rPr lang="nl-NL" noProof="0"/>
              <a:t>Vijfde niveau</a:t>
            </a:r>
            <a:endParaRPr kumimoji="0" lang="nl-NL" noProof="0" dirty="0"/>
          </a:p>
        </p:txBody>
      </p:sp>
      <p:sp>
        <p:nvSpPr>
          <p:cNvPr id="4" name="Tijdelijke aanduiding voor tekst 3"/>
          <p:cNvSpPr>
            <a:spLocks noGrp="1"/>
          </p:cNvSpPr>
          <p:nvPr>
            <p:ph type="body" sz="half" idx="3"/>
          </p:nvPr>
        </p:nvSpPr>
        <p:spPr>
          <a:xfrm>
            <a:off x="4645026" y="1859759"/>
            <a:ext cx="4041775" cy="654843"/>
          </a:xfrm>
        </p:spPr>
        <p:txBody>
          <a:bodyPr lIns="45720" tIns="0" rIns="45720" bIns="0" rtlCol="0" anchor="ctr"/>
          <a:lstStyle>
            <a:lvl1pPr marL="0" indent="0">
              <a:buNone/>
              <a:defRPr sz="1800" b="1" cap="none" baseline="0">
                <a:solidFill>
                  <a:schemeClr val="tx1"/>
                </a:solidFill>
                <a:effectLst/>
              </a:defRPr>
            </a:lvl1pPr>
            <a:lvl2pPr>
              <a:buNone/>
              <a:defRPr sz="1500" b="1"/>
            </a:lvl2pPr>
            <a:lvl3pPr>
              <a:buNone/>
              <a:defRPr sz="1350" b="1"/>
            </a:lvl3pPr>
            <a:lvl4pPr>
              <a:buNone/>
              <a:defRPr sz="1200" b="1"/>
            </a:lvl4pPr>
            <a:lvl5pPr>
              <a:buNone/>
              <a:defRPr sz="1200" b="1"/>
            </a:lvl5pPr>
          </a:lstStyle>
          <a:p>
            <a:pPr lvl="0" rtl="0" eaLnBrk="1" latinLnBrk="0" hangingPunct="1"/>
            <a:r>
              <a:rPr lang="nl-NL" noProof="0"/>
              <a:t>Tekststijl van het model bewerken</a:t>
            </a:r>
          </a:p>
        </p:txBody>
      </p:sp>
      <p:sp>
        <p:nvSpPr>
          <p:cNvPr id="6" name="Tijdelijke aanduiding voor inhoud 5"/>
          <p:cNvSpPr>
            <a:spLocks noGrp="1"/>
          </p:cNvSpPr>
          <p:nvPr>
            <p:ph sz="quarter" idx="4"/>
          </p:nvPr>
        </p:nvSpPr>
        <p:spPr>
          <a:xfrm>
            <a:off x="4645026" y="2514600"/>
            <a:ext cx="4041775" cy="3845720"/>
          </a:xfrm>
        </p:spPr>
        <p:txBody>
          <a:bodyPr tIns="0" rtlCol="0"/>
          <a:lstStyle>
            <a:lvl1pPr>
              <a:defRPr sz="1650"/>
            </a:lvl1pPr>
            <a:lvl2pPr>
              <a:defRPr sz="1500"/>
            </a:lvl2pPr>
            <a:lvl3pPr>
              <a:defRPr sz="1350"/>
            </a:lvl3pPr>
            <a:lvl4pPr>
              <a:defRPr sz="1200"/>
            </a:lvl4pPr>
            <a:lvl5pPr>
              <a:defRPr sz="1200"/>
            </a:lvl5pPr>
          </a:lstStyle>
          <a:p>
            <a:pPr lvl="0" rtl="0" eaLnBrk="1" latinLnBrk="0" hangingPunct="1"/>
            <a:r>
              <a:rPr lang="nl-NL" noProof="0"/>
              <a:t>Tekststijl van het model bewerken</a:t>
            </a:r>
          </a:p>
          <a:p>
            <a:pPr lvl="1" rtl="0" eaLnBrk="1" latinLnBrk="0" hangingPunct="1"/>
            <a:r>
              <a:rPr lang="nl-NL" noProof="0"/>
              <a:t>Tweede niveau</a:t>
            </a:r>
          </a:p>
          <a:p>
            <a:pPr lvl="2" rtl="0" eaLnBrk="1" latinLnBrk="0" hangingPunct="1"/>
            <a:r>
              <a:rPr lang="nl-NL" noProof="0"/>
              <a:t>Derde niveau</a:t>
            </a:r>
          </a:p>
          <a:p>
            <a:pPr lvl="3" rtl="0" eaLnBrk="1" latinLnBrk="0" hangingPunct="1"/>
            <a:r>
              <a:rPr lang="nl-NL" noProof="0"/>
              <a:t>Vierde niveau</a:t>
            </a:r>
          </a:p>
          <a:p>
            <a:pPr lvl="4" rtl="0" eaLnBrk="1" latinLnBrk="0" hangingPunct="1"/>
            <a:r>
              <a:rPr lang="nl-NL" noProof="0"/>
              <a:t>Vijfde niveau</a:t>
            </a:r>
            <a:endParaRPr kumimoji="0" lang="nl-NL" noProof="0" dirty="0"/>
          </a:p>
        </p:txBody>
      </p:sp>
      <p:sp>
        <p:nvSpPr>
          <p:cNvPr id="7" name="Tijdelijke aanduiding voor datum 6"/>
          <p:cNvSpPr>
            <a:spLocks noGrp="1"/>
          </p:cNvSpPr>
          <p:nvPr>
            <p:ph type="dt" sz="half" idx="10"/>
          </p:nvPr>
        </p:nvSpPr>
        <p:spPr/>
        <p:txBody>
          <a:bodyPr rtlCol="0"/>
          <a:lstStyle/>
          <a:p>
            <a:pPr rtl="0"/>
            <a:fld id="{417EFE62-14D6-49EC-99A8-AB4F405E190E}" type="datetime1">
              <a:rPr lang="nl-NL" noProof="0" smtClean="0"/>
              <a:t>26-11-2018</a:t>
            </a:fld>
            <a:endParaRPr lang="nl-NL" noProof="0" dirty="0"/>
          </a:p>
        </p:txBody>
      </p:sp>
      <p:sp>
        <p:nvSpPr>
          <p:cNvPr id="8" name="Tijdelijke aanduiding voor voettekst 7"/>
          <p:cNvSpPr>
            <a:spLocks noGrp="1"/>
          </p:cNvSpPr>
          <p:nvPr>
            <p:ph type="ftr" sz="quarter" idx="11"/>
          </p:nvPr>
        </p:nvSpPr>
        <p:spPr/>
        <p:txBody>
          <a:bodyPr rtlCol="0"/>
          <a:lstStyle/>
          <a:p>
            <a:pPr rtl="0"/>
            <a:r>
              <a:rPr lang="nl-NL" noProof="0" dirty="0"/>
              <a:t>Een voettekst toevoegen</a:t>
            </a:r>
          </a:p>
        </p:txBody>
      </p:sp>
      <p:sp>
        <p:nvSpPr>
          <p:cNvPr id="9" name="Tijdelijke aanduiding voor dianummer 8"/>
          <p:cNvSpPr>
            <a:spLocks noGrp="1"/>
          </p:cNvSpPr>
          <p:nvPr>
            <p:ph type="sldNum" sz="quarter" idx="12"/>
          </p:nvPr>
        </p:nvSpPr>
        <p:spPr/>
        <p:txBody>
          <a:bodyPr rtlCol="0"/>
          <a:lstStyle/>
          <a:p>
            <a:pPr rtl="0"/>
            <a:fld id="{401CF334-2D5C-4859-84A6-CA7E6E43FAEB}" type="slidenum">
              <a:rPr lang="nl-NL" noProof="0" smtClean="0"/>
              <a:t>‹nr.›</a:t>
            </a:fld>
            <a:endParaRPr lang="nl-NL" noProof="0" dirty="0"/>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305800" cy="1143000"/>
          </a:xfrm>
        </p:spPr>
        <p:txBody>
          <a:bodyPr vert="horz" tIns="45720" bIns="0" rtlCol="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750" b="0">
                <a:ln>
                  <a:noFill/>
                </a:ln>
                <a:solidFill>
                  <a:schemeClr val="tx2"/>
                </a:solidFill>
                <a:effectLst/>
                <a:latin typeface="+mj-lt"/>
                <a:ea typeface="+mj-ea"/>
                <a:cs typeface="+mj-cs"/>
              </a:defRPr>
            </a:lvl1pPr>
          </a:lstStyle>
          <a:p>
            <a:pPr rtl="0"/>
            <a:r>
              <a:rPr lang="nl-NL" noProof="0"/>
              <a:t>Klik om de stijl te bewerken</a:t>
            </a:r>
            <a:endParaRPr kumimoji="0" lang="nl-NL" noProof="0" dirty="0"/>
          </a:p>
        </p:txBody>
      </p:sp>
      <p:sp>
        <p:nvSpPr>
          <p:cNvPr id="3" name="Tijdelijke aanduiding voor datum 2"/>
          <p:cNvSpPr>
            <a:spLocks noGrp="1"/>
          </p:cNvSpPr>
          <p:nvPr>
            <p:ph type="dt" sz="half" idx="10"/>
          </p:nvPr>
        </p:nvSpPr>
        <p:spPr/>
        <p:txBody>
          <a:bodyPr rtlCol="0"/>
          <a:lstStyle/>
          <a:p>
            <a:pPr rtl="0"/>
            <a:fld id="{F83AECE9-8F70-448C-AFAC-009BEA914F7D}" type="datetime1">
              <a:rPr lang="nl-NL" noProof="0" smtClean="0"/>
              <a:t>26-11-2018</a:t>
            </a:fld>
            <a:endParaRPr lang="nl-NL" noProof="0" dirty="0"/>
          </a:p>
        </p:txBody>
      </p:sp>
      <p:sp>
        <p:nvSpPr>
          <p:cNvPr id="4" name="Tijdelijke aanduiding voor voettekst 3"/>
          <p:cNvSpPr>
            <a:spLocks noGrp="1"/>
          </p:cNvSpPr>
          <p:nvPr>
            <p:ph type="ftr" sz="quarter" idx="11"/>
          </p:nvPr>
        </p:nvSpPr>
        <p:spPr/>
        <p:txBody>
          <a:bodyPr rtlCol="0"/>
          <a:lstStyle/>
          <a:p>
            <a:pPr rtl="0"/>
            <a:r>
              <a:rPr lang="nl-NL" noProof="0" dirty="0"/>
              <a:t>Een voettekst toevoegen</a:t>
            </a:r>
          </a:p>
        </p:txBody>
      </p:sp>
      <p:sp>
        <p:nvSpPr>
          <p:cNvPr id="5" name="Tijdelijke aanduiding voor dianummer 4"/>
          <p:cNvSpPr>
            <a:spLocks noGrp="1"/>
          </p:cNvSpPr>
          <p:nvPr>
            <p:ph type="sldNum" sz="quarter" idx="12"/>
          </p:nvPr>
        </p:nvSpPr>
        <p:spPr/>
        <p:txBody>
          <a:bodyPr rtlCol="0"/>
          <a:lstStyle/>
          <a:p>
            <a:pPr rtl="0"/>
            <a:fld id="{401CF334-2D5C-4859-84A6-CA7E6E43FAEB}" type="slidenum">
              <a:rPr lang="nl-NL" noProof="0" smtClean="0"/>
              <a:t>‹nr.›</a:t>
            </a:fld>
            <a:endParaRPr lang="nl-NL" noProof="0" dirty="0"/>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rtlCol="0"/>
          <a:lstStyle/>
          <a:p>
            <a:pPr rtl="0"/>
            <a:fld id="{39CECC08-CBE4-46F5-96ED-C2E38199DA9F}" type="datetime1">
              <a:rPr lang="nl-NL" noProof="0" smtClean="0"/>
              <a:t>26-11-2018</a:t>
            </a:fld>
            <a:endParaRPr lang="nl-NL" noProof="0" dirty="0"/>
          </a:p>
        </p:txBody>
      </p:sp>
      <p:sp>
        <p:nvSpPr>
          <p:cNvPr id="3" name="Tijdelijke aanduiding voor voettekst 2"/>
          <p:cNvSpPr>
            <a:spLocks noGrp="1"/>
          </p:cNvSpPr>
          <p:nvPr>
            <p:ph type="ftr" sz="quarter" idx="11"/>
          </p:nvPr>
        </p:nvSpPr>
        <p:spPr/>
        <p:txBody>
          <a:bodyPr rtlCol="0"/>
          <a:lstStyle/>
          <a:p>
            <a:pPr rtl="0"/>
            <a:r>
              <a:rPr lang="nl-NL" noProof="0" dirty="0"/>
              <a:t>Een voettekst toevoegen</a:t>
            </a:r>
          </a:p>
        </p:txBody>
      </p:sp>
      <p:sp>
        <p:nvSpPr>
          <p:cNvPr id="4" name="Tijdelijke aanduiding voor dianummer 3"/>
          <p:cNvSpPr>
            <a:spLocks noGrp="1"/>
          </p:cNvSpPr>
          <p:nvPr>
            <p:ph type="sldNum" sz="quarter" idx="12"/>
          </p:nvPr>
        </p:nvSpPr>
        <p:spPr/>
        <p:txBody>
          <a:bodyPr rtlCol="0"/>
          <a:lstStyle/>
          <a:p>
            <a:pPr rtl="0"/>
            <a:fld id="{401CF334-2D5C-4859-84A6-CA7E6E43FAEB}" type="slidenum">
              <a:rPr lang="nl-NL" noProof="0" smtClean="0"/>
              <a:t>‹nr.›</a:t>
            </a:fld>
            <a:endParaRPr lang="nl-NL" noProof="0" dirty="0"/>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85800" y="514352"/>
            <a:ext cx="2743200" cy="1162050"/>
          </a:xfrm>
        </p:spPr>
        <p:txBody>
          <a:bodyPr lIns="0" rtlCol="0" anchor="b">
            <a:noAutofit/>
          </a:bodyPr>
          <a:lstStyle>
            <a:lvl1pPr algn="l" rtl="0">
              <a:spcBef>
                <a:spcPct val="0"/>
              </a:spcBef>
              <a:buNone/>
              <a:defRPr sz="1950" b="0">
                <a:ln>
                  <a:noFill/>
                </a:ln>
                <a:solidFill>
                  <a:schemeClr val="tx2"/>
                </a:solidFill>
                <a:effectLst/>
                <a:latin typeface="+mj-lt"/>
                <a:ea typeface="+mj-ea"/>
                <a:cs typeface="+mj-cs"/>
              </a:defRPr>
            </a:lvl1pPr>
          </a:lstStyle>
          <a:p>
            <a:pPr rtl="0"/>
            <a:r>
              <a:rPr lang="nl-NL" noProof="0"/>
              <a:t>Klik om de stijl te bewerken</a:t>
            </a:r>
            <a:endParaRPr kumimoji="0" lang="nl-NL" noProof="0" dirty="0"/>
          </a:p>
        </p:txBody>
      </p:sp>
      <p:sp>
        <p:nvSpPr>
          <p:cNvPr id="4" name="Tijdelijke aanduiding voor inhoud 3"/>
          <p:cNvSpPr>
            <a:spLocks noGrp="1"/>
          </p:cNvSpPr>
          <p:nvPr>
            <p:ph sz="half" idx="1"/>
          </p:nvPr>
        </p:nvSpPr>
        <p:spPr>
          <a:xfrm>
            <a:off x="3575050" y="1676400"/>
            <a:ext cx="5111750" cy="4572000"/>
          </a:xfrm>
        </p:spPr>
        <p:txBody>
          <a:bodyPr tIns="0" rtlCol="0"/>
          <a:lstStyle>
            <a:lvl1pPr>
              <a:defRPr sz="2100"/>
            </a:lvl1pPr>
            <a:lvl2pPr>
              <a:defRPr sz="1950"/>
            </a:lvl2pPr>
            <a:lvl3pPr>
              <a:defRPr sz="1800"/>
            </a:lvl3pPr>
            <a:lvl4pPr>
              <a:defRPr sz="1500"/>
            </a:lvl4pPr>
            <a:lvl5pPr>
              <a:defRPr sz="1350"/>
            </a:lvl5pPr>
          </a:lstStyle>
          <a:p>
            <a:pPr lvl="0" rtl="0" eaLnBrk="1" latinLnBrk="0" hangingPunct="1"/>
            <a:r>
              <a:rPr lang="nl-NL" noProof="0"/>
              <a:t>Tekststijl van het model bewerken</a:t>
            </a:r>
          </a:p>
          <a:p>
            <a:pPr lvl="1" rtl="0" eaLnBrk="1" latinLnBrk="0" hangingPunct="1"/>
            <a:r>
              <a:rPr lang="nl-NL" noProof="0"/>
              <a:t>Tweede niveau</a:t>
            </a:r>
          </a:p>
          <a:p>
            <a:pPr lvl="2" rtl="0" eaLnBrk="1" latinLnBrk="0" hangingPunct="1"/>
            <a:r>
              <a:rPr lang="nl-NL" noProof="0"/>
              <a:t>Derde niveau</a:t>
            </a:r>
          </a:p>
          <a:p>
            <a:pPr lvl="3" rtl="0" eaLnBrk="1" latinLnBrk="0" hangingPunct="1"/>
            <a:r>
              <a:rPr lang="nl-NL" noProof="0"/>
              <a:t>Vierde niveau</a:t>
            </a:r>
          </a:p>
          <a:p>
            <a:pPr lvl="4" rtl="0" eaLnBrk="1" latinLnBrk="0" hangingPunct="1"/>
            <a:r>
              <a:rPr lang="nl-NL" noProof="0"/>
              <a:t>Vijfde niveau</a:t>
            </a:r>
            <a:endParaRPr kumimoji="0" lang="nl-NL" noProof="0" dirty="0"/>
          </a:p>
        </p:txBody>
      </p:sp>
      <p:sp>
        <p:nvSpPr>
          <p:cNvPr id="3" name="Tijdelijke aanduiding voor tekst 2"/>
          <p:cNvSpPr>
            <a:spLocks noGrp="1"/>
          </p:cNvSpPr>
          <p:nvPr>
            <p:ph type="body" idx="2"/>
          </p:nvPr>
        </p:nvSpPr>
        <p:spPr>
          <a:xfrm>
            <a:off x="685800" y="1676400"/>
            <a:ext cx="2743200" cy="4572000"/>
          </a:xfrm>
        </p:spPr>
        <p:txBody>
          <a:bodyPr lIns="18288" rIns="18288" rtlCol="0"/>
          <a:lstStyle>
            <a:lvl1pPr marL="0" indent="0" algn="l">
              <a:buNone/>
              <a:defRPr sz="1050"/>
            </a:lvl1pPr>
            <a:lvl2pPr indent="0" algn="l">
              <a:buNone/>
              <a:defRPr sz="900"/>
            </a:lvl2pPr>
            <a:lvl3pPr indent="0" algn="l">
              <a:buNone/>
              <a:defRPr sz="750"/>
            </a:lvl3pPr>
            <a:lvl4pPr indent="0" algn="l">
              <a:buNone/>
              <a:defRPr sz="675"/>
            </a:lvl4pPr>
            <a:lvl5pPr indent="0" algn="l">
              <a:buNone/>
              <a:defRPr sz="675"/>
            </a:lvl5pPr>
          </a:lstStyle>
          <a:p>
            <a:pPr lvl="0" rtl="0" eaLnBrk="1" latinLnBrk="0" hangingPunct="1"/>
            <a:r>
              <a:rPr lang="nl-NL" noProof="0"/>
              <a:t>Tekststijl van het model bewerken</a:t>
            </a:r>
          </a:p>
        </p:txBody>
      </p:sp>
      <p:sp>
        <p:nvSpPr>
          <p:cNvPr id="5" name="Tijdelijke aanduiding voor datum 4"/>
          <p:cNvSpPr>
            <a:spLocks noGrp="1"/>
          </p:cNvSpPr>
          <p:nvPr>
            <p:ph type="dt" sz="half" idx="10"/>
          </p:nvPr>
        </p:nvSpPr>
        <p:spPr/>
        <p:txBody>
          <a:bodyPr rtlCol="0"/>
          <a:lstStyle/>
          <a:p>
            <a:pPr rtl="0"/>
            <a:fld id="{E255E653-320A-4DAF-A18C-E13694B8707E}" type="datetime1">
              <a:rPr lang="nl-NL" noProof="0" smtClean="0"/>
              <a:t>26-11-2018</a:t>
            </a:fld>
            <a:endParaRPr lang="nl-NL" noProof="0" dirty="0"/>
          </a:p>
        </p:txBody>
      </p:sp>
      <p:sp>
        <p:nvSpPr>
          <p:cNvPr id="6" name="Tijdelijke aanduiding voor voettekst 5"/>
          <p:cNvSpPr>
            <a:spLocks noGrp="1"/>
          </p:cNvSpPr>
          <p:nvPr>
            <p:ph type="ftr" sz="quarter" idx="11"/>
          </p:nvPr>
        </p:nvSpPr>
        <p:spPr/>
        <p:txBody>
          <a:bodyPr rtlCol="0"/>
          <a:lstStyle/>
          <a:p>
            <a:pPr rtl="0"/>
            <a:r>
              <a:rPr lang="nl-NL" noProof="0" dirty="0"/>
              <a:t>Een voettekst toevoegen</a:t>
            </a:r>
          </a:p>
        </p:txBody>
      </p:sp>
      <p:sp>
        <p:nvSpPr>
          <p:cNvPr id="7" name="Tijdelijke aanduiding voor dianummer 6"/>
          <p:cNvSpPr>
            <a:spLocks noGrp="1"/>
          </p:cNvSpPr>
          <p:nvPr>
            <p:ph type="sldNum" sz="quarter" idx="12"/>
          </p:nvPr>
        </p:nvSpPr>
        <p:spPr/>
        <p:txBody>
          <a:bodyPr rtlCol="0"/>
          <a:lstStyle/>
          <a:p>
            <a:pPr rtl="0"/>
            <a:fld id="{401CF334-2D5C-4859-84A6-CA7E6E43FAEB}" type="slidenum">
              <a:rPr lang="nl-NL" noProof="0" smtClean="0"/>
              <a:t>‹nr.›</a:t>
            </a:fld>
            <a:endParaRPr lang="nl-NL" noProof="0" dirty="0"/>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9" name="Rechthoek met afgeknipte en afgeronde hoek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0" eaLnBrk="1" latinLnBrk="0" hangingPunct="1"/>
            <a:endParaRPr kumimoji="0" lang="nl-NL" sz="1350" noProof="0" dirty="0">
              <a:latin typeface="Calibri" panose="020F0502020204030204" pitchFamily="34" charset="0"/>
            </a:endParaRPr>
          </a:p>
        </p:txBody>
      </p:sp>
      <p:sp>
        <p:nvSpPr>
          <p:cNvPr id="12" name="Rechthoekige driehoe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0" eaLnBrk="1" latinLnBrk="0" hangingPunct="1"/>
            <a:endParaRPr kumimoji="0" lang="nl-NL" sz="1350" noProof="0" dirty="0">
              <a:latin typeface="Calibri" panose="020F0502020204030204" pitchFamily="34" charset="0"/>
            </a:endParaRPr>
          </a:p>
        </p:txBody>
      </p:sp>
      <p:sp>
        <p:nvSpPr>
          <p:cNvPr id="2" name="Titel 1"/>
          <p:cNvSpPr>
            <a:spLocks noGrp="1"/>
          </p:cNvSpPr>
          <p:nvPr>
            <p:ph type="title"/>
          </p:nvPr>
        </p:nvSpPr>
        <p:spPr>
          <a:xfrm>
            <a:off x="609600" y="1176998"/>
            <a:ext cx="2212848" cy="1582621"/>
          </a:xfrm>
        </p:spPr>
        <p:txBody>
          <a:bodyPr vert="horz" lIns="45720" tIns="45720" rIns="45720" bIns="45720" rtlCol="0" anchor="b"/>
          <a:lstStyle>
            <a:lvl1pPr algn="l">
              <a:buNone/>
              <a:defRPr sz="1500" b="1">
                <a:solidFill>
                  <a:schemeClr val="tx2"/>
                </a:solidFill>
              </a:defRPr>
            </a:lvl1pPr>
          </a:lstStyle>
          <a:p>
            <a:pPr rtl="0"/>
            <a:r>
              <a:rPr lang="nl-NL" noProof="0"/>
              <a:t>Klik om de stijl te bewerken</a:t>
            </a:r>
            <a:endParaRPr kumimoji="0" lang="nl-NL" noProof="0" dirty="0"/>
          </a:p>
        </p:txBody>
      </p:sp>
      <p:sp>
        <p:nvSpPr>
          <p:cNvPr id="3" name="Tijdelijke aanduiding voor afbeelding 2" descr="Een lege tijdelijke aanduiding om een afbeelding toe te voegen. Klik op de tijdelijke aanduiding en selecteer de afbeelding die u wilt toevoe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rtlCol="0"/>
          <a:lstStyle>
            <a:lvl1pPr marL="0" indent="0">
              <a:buNone/>
              <a:defRPr sz="2400"/>
            </a:lvl1pPr>
          </a:lstStyle>
          <a:p>
            <a:pPr rtl="0"/>
            <a:r>
              <a:rPr lang="nl-NL" noProof="0"/>
              <a:t>Klik op het pictogram als u een afbeelding wilt toevoegen</a:t>
            </a:r>
            <a:endParaRPr kumimoji="0" lang="nl-NL" noProof="0" dirty="0"/>
          </a:p>
        </p:txBody>
      </p:sp>
      <p:sp>
        <p:nvSpPr>
          <p:cNvPr id="4" name="Tijdelijke aanduiding voor tekst 3"/>
          <p:cNvSpPr>
            <a:spLocks noGrp="1"/>
          </p:cNvSpPr>
          <p:nvPr>
            <p:ph type="body" sz="half" idx="2"/>
          </p:nvPr>
        </p:nvSpPr>
        <p:spPr>
          <a:xfrm>
            <a:off x="609600" y="2828785"/>
            <a:ext cx="2209800" cy="2179320"/>
          </a:xfrm>
        </p:spPr>
        <p:txBody>
          <a:bodyPr lIns="64008" rIns="45720" bIns="45720" rtlCol="0" anchor="t"/>
          <a:lstStyle>
            <a:lvl1pPr marL="0" indent="0" algn="l">
              <a:spcBef>
                <a:spcPts val="188"/>
              </a:spcBef>
              <a:buFontTx/>
              <a:buNone/>
              <a:defRPr sz="975"/>
            </a:lvl1pPr>
            <a:lvl2pPr>
              <a:defRPr sz="900"/>
            </a:lvl2pPr>
            <a:lvl3pPr>
              <a:defRPr sz="750"/>
            </a:lvl3pPr>
            <a:lvl4pPr>
              <a:defRPr sz="675"/>
            </a:lvl4pPr>
            <a:lvl5pPr>
              <a:defRPr sz="675"/>
            </a:lvl5pPr>
          </a:lstStyle>
          <a:p>
            <a:pPr lvl="0" rtl="0" eaLnBrk="1" latinLnBrk="0" hangingPunct="1"/>
            <a:r>
              <a:rPr lang="nl-NL" noProof="0"/>
              <a:t>Tekststijl van het model bewerken</a:t>
            </a:r>
          </a:p>
        </p:txBody>
      </p:sp>
      <p:sp>
        <p:nvSpPr>
          <p:cNvPr id="5" name="Tijdelijke aanduiding voor datum 4"/>
          <p:cNvSpPr>
            <a:spLocks noGrp="1"/>
          </p:cNvSpPr>
          <p:nvPr>
            <p:ph type="dt" sz="half" idx="10"/>
          </p:nvPr>
        </p:nvSpPr>
        <p:spPr/>
        <p:txBody>
          <a:bodyPr rtlCol="0"/>
          <a:lstStyle/>
          <a:p>
            <a:pPr rtl="0"/>
            <a:fld id="{659A821A-5BD0-4D7E-AE5D-E22B2440A62D}" type="datetime1">
              <a:rPr lang="nl-NL" noProof="0" smtClean="0"/>
              <a:t>26-11-2018</a:t>
            </a:fld>
            <a:endParaRPr lang="nl-NL" noProof="0" dirty="0"/>
          </a:p>
        </p:txBody>
      </p:sp>
      <p:sp>
        <p:nvSpPr>
          <p:cNvPr id="6" name="Tijdelijke aanduiding voor voettekst 5"/>
          <p:cNvSpPr>
            <a:spLocks noGrp="1"/>
          </p:cNvSpPr>
          <p:nvPr>
            <p:ph type="ftr" sz="quarter" idx="11"/>
          </p:nvPr>
        </p:nvSpPr>
        <p:spPr/>
        <p:txBody>
          <a:bodyPr rtlCol="0"/>
          <a:lstStyle/>
          <a:p>
            <a:pPr rtl="0"/>
            <a:r>
              <a:rPr lang="nl-NL" noProof="0" dirty="0"/>
              <a:t>Een voettekst toevoegen</a:t>
            </a:r>
          </a:p>
        </p:txBody>
      </p:sp>
      <p:sp>
        <p:nvSpPr>
          <p:cNvPr id="7" name="Tijdelijke aanduiding voor dianummer 6"/>
          <p:cNvSpPr>
            <a:spLocks noGrp="1"/>
          </p:cNvSpPr>
          <p:nvPr>
            <p:ph type="sldNum" sz="quarter" idx="12"/>
          </p:nvPr>
        </p:nvSpPr>
        <p:spPr>
          <a:xfrm>
            <a:off x="8077200" y="6356352"/>
            <a:ext cx="609600" cy="365125"/>
          </a:xfrm>
        </p:spPr>
        <p:txBody>
          <a:bodyPr rtlCol="0"/>
          <a:lstStyle/>
          <a:p>
            <a:pPr rtl="0"/>
            <a:fld id="{401CF334-2D5C-4859-84A6-CA7E6E43FAEB}" type="slidenum">
              <a:rPr lang="nl-NL" noProof="0" smtClean="0"/>
              <a:t>‹nr.›</a:t>
            </a:fld>
            <a:endParaRPr lang="nl-NL" noProof="0" dirty="0"/>
          </a:p>
        </p:txBody>
      </p:sp>
      <p:sp>
        <p:nvSpPr>
          <p:cNvPr id="10" name="Vrije v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68580" tIns="34290" rIns="68580" bIns="34290" rtlCol="0" anchor="t" compatLnSpc="1"/>
          <a:lstStyle/>
          <a:p>
            <a:pPr marL="0" algn="l" rtl="0" eaLnBrk="1" latinLnBrk="0" hangingPunct="1"/>
            <a:endParaRPr kumimoji="0" lang="nl-NL" sz="1350" noProof="0" dirty="0">
              <a:solidFill>
                <a:schemeClr val="tx1"/>
              </a:solidFill>
              <a:latin typeface="Calibri" panose="020F0502020204030204" pitchFamily="34" charset="0"/>
              <a:ea typeface="+mn-ea"/>
              <a:cs typeface="+mn-cs"/>
            </a:endParaRPr>
          </a:p>
        </p:txBody>
      </p:sp>
      <p:sp>
        <p:nvSpPr>
          <p:cNvPr id="11" name="Vrije vorm 10"/>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68580" tIns="34290" rIns="68580" bIns="34290" rtlCol="0" anchor="t" compatLnSpc="1"/>
          <a:lstStyle/>
          <a:p>
            <a:pPr marL="0" algn="l" rtl="0" eaLnBrk="1" latinLnBrk="0" hangingPunct="1"/>
            <a:endParaRPr kumimoji="0" lang="nl-NL" sz="1350" noProof="0" dirty="0">
              <a:solidFill>
                <a:schemeClr val="tx1"/>
              </a:solidFill>
              <a:latin typeface="Calibri" panose="020F0502020204030204" pitchFamily="34" charset="0"/>
              <a:ea typeface="+mn-ea"/>
              <a:cs typeface="+mn-cs"/>
            </a:endParaRPr>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emf"/><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Groep 24"/>
          <p:cNvGrpSpPr/>
          <p:nvPr/>
        </p:nvGrpSpPr>
        <p:grpSpPr>
          <a:xfrm>
            <a:off x="-21771" y="-7144"/>
            <a:ext cx="9180548" cy="6879658"/>
            <a:chOff x="0" y="-21658"/>
            <a:chExt cx="12240731" cy="6879658"/>
          </a:xfrm>
        </p:grpSpPr>
        <p:sp>
          <p:nvSpPr>
            <p:cNvPr id="26" name="Rechthoek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sz="1350" noProof="0" dirty="0">
                <a:latin typeface="Calibri" panose="020F0502020204030204" pitchFamily="34" charset="0"/>
              </a:endParaRPr>
            </a:p>
          </p:txBody>
        </p:sp>
        <p:grpSp>
          <p:nvGrpSpPr>
            <p:cNvPr id="27" name="Groep 26"/>
            <p:cNvGrpSpPr/>
            <p:nvPr/>
          </p:nvGrpSpPr>
          <p:grpSpPr>
            <a:xfrm>
              <a:off x="0" y="-21658"/>
              <a:ext cx="12240731" cy="1041400"/>
              <a:chOff x="-25356" y="-7144"/>
              <a:chExt cx="12240731" cy="1041400"/>
            </a:xfrm>
          </p:grpSpPr>
          <p:sp>
            <p:nvSpPr>
              <p:cNvPr id="28" name="Vrije vorm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nl-NL" sz="1350" noProof="0" dirty="0">
                  <a:solidFill>
                    <a:schemeClr val="tx1"/>
                  </a:solidFill>
                  <a:latin typeface="Calibri" panose="020F0502020204030204" pitchFamily="34" charset="0"/>
                  <a:ea typeface="+mn-ea"/>
                  <a:cs typeface="+mn-cs"/>
                </a:endParaRPr>
              </a:p>
            </p:txBody>
          </p:sp>
          <p:sp>
            <p:nvSpPr>
              <p:cNvPr id="29" name="Vrije vorm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nl-NL" sz="1350" noProof="0" dirty="0">
                  <a:solidFill>
                    <a:schemeClr val="tx1"/>
                  </a:solidFill>
                  <a:latin typeface="Calibri" panose="020F0502020204030204" pitchFamily="34" charset="0"/>
                  <a:ea typeface="+mn-ea"/>
                  <a:cs typeface="+mn-cs"/>
                </a:endParaRPr>
              </a:p>
            </p:txBody>
          </p:sp>
          <p:grpSp>
            <p:nvGrpSpPr>
              <p:cNvPr id="31" name="Groep 30"/>
              <p:cNvGrpSpPr/>
              <p:nvPr/>
            </p:nvGrpSpPr>
            <p:grpSpPr>
              <a:xfrm>
                <a:off x="-25356" y="202408"/>
                <a:ext cx="12240731" cy="649224"/>
                <a:chOff x="-19045" y="216550"/>
                <a:chExt cx="9180548" cy="649224"/>
              </a:xfrm>
            </p:grpSpPr>
            <p:sp>
              <p:nvSpPr>
                <p:cNvPr id="32" name="Vrije vorm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rtlCol="0" anchor="t" compatLnSpc="1"/>
                <a:lstStyle/>
                <a:p>
                  <a:pPr rtl="0"/>
                  <a:endParaRPr kumimoji="0" lang="nl-NL" sz="1350" noProof="0" dirty="0">
                    <a:latin typeface="Calibri" panose="020F0502020204030204" pitchFamily="34" charset="0"/>
                  </a:endParaRPr>
                </a:p>
              </p:txBody>
            </p:sp>
            <p:sp>
              <p:nvSpPr>
                <p:cNvPr id="33" name="Vrije vorm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rtlCol="0" anchor="t" compatLnSpc="1"/>
                <a:lstStyle/>
                <a:p>
                  <a:pPr rtl="0"/>
                  <a:endParaRPr kumimoji="0" lang="nl-NL" sz="1350" noProof="0" dirty="0">
                    <a:latin typeface="Calibri" panose="020F0502020204030204" pitchFamily="34" charset="0"/>
                  </a:endParaRPr>
                </a:p>
              </p:txBody>
            </p:sp>
          </p:grpSp>
        </p:grpSp>
      </p:grpSp>
      <p:sp>
        <p:nvSpPr>
          <p:cNvPr id="9" name="Tijdelijke aanduiding voor titel 8"/>
          <p:cNvSpPr>
            <a:spLocks noGrp="1"/>
          </p:cNvSpPr>
          <p:nvPr>
            <p:ph type="title"/>
          </p:nvPr>
        </p:nvSpPr>
        <p:spPr>
          <a:xfrm>
            <a:off x="457200" y="704088"/>
            <a:ext cx="8229600" cy="1143000"/>
          </a:xfrm>
          <a:prstGeom prst="rect">
            <a:avLst/>
          </a:prstGeom>
        </p:spPr>
        <p:txBody>
          <a:bodyPr vert="horz" lIns="0" rIns="0" bIns="0" rtlCol="0" anchor="b">
            <a:normAutofit/>
          </a:bodyPr>
          <a:lstStyle/>
          <a:p>
            <a:pPr rtl="0"/>
            <a:r>
              <a:rPr lang="nl-NL" noProof="0" dirty="0"/>
              <a:t>Klik om de titelstijl van het model te bewerken</a:t>
            </a:r>
            <a:endParaRPr kumimoji="0" lang="nl-NL" noProof="0" dirty="0"/>
          </a:p>
        </p:txBody>
      </p:sp>
      <p:sp>
        <p:nvSpPr>
          <p:cNvPr id="30" name="Tijdelijke aanduiding voor tekst 29"/>
          <p:cNvSpPr>
            <a:spLocks noGrp="1"/>
          </p:cNvSpPr>
          <p:nvPr>
            <p:ph type="body" idx="1"/>
          </p:nvPr>
        </p:nvSpPr>
        <p:spPr>
          <a:xfrm>
            <a:off x="457200" y="1935480"/>
            <a:ext cx="8229600" cy="4389120"/>
          </a:xfrm>
          <a:prstGeom prst="rect">
            <a:avLst/>
          </a:prstGeom>
        </p:spPr>
        <p:txBody>
          <a:bodyPr vert="horz" rtlCol="0">
            <a:normAutofit/>
          </a:bodyPr>
          <a:lstStyle/>
          <a:p>
            <a:pPr lvl="0" rtl="0" eaLnBrk="1" latinLnBrk="0" hangingPunct="1"/>
            <a:r>
              <a:rPr lang="nl-NL" noProof="0" dirty="0"/>
              <a:t>Klik om de tekststijlen van het model te bewerken</a:t>
            </a:r>
          </a:p>
          <a:p>
            <a:pPr lvl="1" rtl="0" eaLnBrk="1" latinLnBrk="0" hangingPunct="1"/>
            <a:r>
              <a:rPr lang="nl-NL" noProof="0" dirty="0"/>
              <a:t>Tweede niveau</a:t>
            </a:r>
          </a:p>
          <a:p>
            <a:pPr lvl="2" rtl="0" eaLnBrk="1" latinLnBrk="0" hangingPunct="1"/>
            <a:r>
              <a:rPr lang="nl-NL" noProof="0" dirty="0"/>
              <a:t>Derde niveau</a:t>
            </a:r>
          </a:p>
          <a:p>
            <a:pPr lvl="3" rtl="0" eaLnBrk="1" latinLnBrk="0" hangingPunct="1"/>
            <a:r>
              <a:rPr lang="nl-NL" noProof="0" dirty="0"/>
              <a:t>Vierde niveau</a:t>
            </a:r>
          </a:p>
          <a:p>
            <a:pPr lvl="4" rtl="0" eaLnBrk="1" latinLnBrk="0" hangingPunct="1"/>
            <a:r>
              <a:rPr lang="nl-NL" noProof="0" dirty="0"/>
              <a:t>Vijfde niveau</a:t>
            </a:r>
          </a:p>
        </p:txBody>
      </p:sp>
      <p:sp>
        <p:nvSpPr>
          <p:cNvPr id="10" name="Tijdelijke aanduiding voor datum 9"/>
          <p:cNvSpPr>
            <a:spLocks noGrp="1"/>
          </p:cNvSpPr>
          <p:nvPr>
            <p:ph type="dt" sz="half" idx="2"/>
          </p:nvPr>
        </p:nvSpPr>
        <p:spPr>
          <a:xfrm>
            <a:off x="457200" y="6356352"/>
            <a:ext cx="2133600" cy="365125"/>
          </a:xfrm>
          <a:prstGeom prst="rect">
            <a:avLst/>
          </a:prstGeom>
        </p:spPr>
        <p:txBody>
          <a:bodyPr vert="horz" lIns="0" tIns="0" rIns="0" bIns="0" rtlCol="0" anchor="b"/>
          <a:lstStyle>
            <a:lvl1pPr algn="l" eaLnBrk="1" latinLnBrk="0" hangingPunct="1">
              <a:defRPr kumimoji="0" sz="825">
                <a:solidFill>
                  <a:schemeClr val="tx1"/>
                </a:solidFill>
                <a:latin typeface="Calibri" panose="020F0502020204030204" pitchFamily="34" charset="0"/>
              </a:defRPr>
            </a:lvl1pPr>
          </a:lstStyle>
          <a:p>
            <a:fld id="{85012FBF-4D69-4FFA-BA80-55D86E366FBD}" type="datetime1">
              <a:rPr lang="nl-NL" smtClean="0"/>
              <a:pPr/>
              <a:t>26-11-2018</a:t>
            </a:fld>
            <a:endParaRPr lang="nl-NL" dirty="0"/>
          </a:p>
        </p:txBody>
      </p:sp>
      <p:sp>
        <p:nvSpPr>
          <p:cNvPr id="22" name="Tijdelijke aanduiding voor voettekst 21"/>
          <p:cNvSpPr>
            <a:spLocks noGrp="1"/>
          </p:cNvSpPr>
          <p:nvPr>
            <p:ph type="ftr" sz="quarter" idx="3"/>
          </p:nvPr>
        </p:nvSpPr>
        <p:spPr>
          <a:xfrm>
            <a:off x="2667000" y="6356352"/>
            <a:ext cx="3352800" cy="365125"/>
          </a:xfrm>
          <a:prstGeom prst="rect">
            <a:avLst/>
          </a:prstGeom>
        </p:spPr>
        <p:txBody>
          <a:bodyPr vert="horz" lIns="0" tIns="0" rIns="0" bIns="0" rtlCol="0" anchor="b"/>
          <a:lstStyle>
            <a:lvl1pPr algn="l" eaLnBrk="1" latinLnBrk="0" hangingPunct="1">
              <a:defRPr kumimoji="0" sz="825">
                <a:solidFill>
                  <a:schemeClr val="tx1"/>
                </a:solidFill>
                <a:latin typeface="Calibri" panose="020F0502020204030204" pitchFamily="34" charset="0"/>
              </a:defRPr>
            </a:lvl1pPr>
          </a:lstStyle>
          <a:p>
            <a:r>
              <a:rPr lang="nl-NL" dirty="0"/>
              <a:t>Een voettekst toevoegen</a:t>
            </a:r>
          </a:p>
        </p:txBody>
      </p:sp>
      <p:sp>
        <p:nvSpPr>
          <p:cNvPr id="18" name="Tijdelijke aanduiding voor dianummer 17"/>
          <p:cNvSpPr>
            <a:spLocks noGrp="1"/>
          </p:cNvSpPr>
          <p:nvPr>
            <p:ph type="sldNum" sz="quarter" idx="4"/>
          </p:nvPr>
        </p:nvSpPr>
        <p:spPr>
          <a:xfrm>
            <a:off x="7924800" y="6356352"/>
            <a:ext cx="762000" cy="365125"/>
          </a:xfrm>
          <a:prstGeom prst="rect">
            <a:avLst/>
          </a:prstGeom>
        </p:spPr>
        <p:txBody>
          <a:bodyPr vert="horz" lIns="0" tIns="0" rIns="0" bIns="0" rtlCol="0" anchor="b"/>
          <a:lstStyle>
            <a:lvl1pPr algn="r" eaLnBrk="1" latinLnBrk="0" hangingPunct="1">
              <a:defRPr kumimoji="0" sz="825">
                <a:solidFill>
                  <a:schemeClr val="tx1"/>
                </a:solidFill>
                <a:latin typeface="Calibri" panose="020F0502020204030204" pitchFamily="34" charset="0"/>
              </a:defRPr>
            </a:lvl1pPr>
          </a:lstStyle>
          <a:p>
            <a:fld id="{401CF334-2D5C-4859-84A6-CA7E6E43FAEB}" type="slidenum">
              <a:rPr lang="nl-NL" smtClean="0"/>
              <a:pPr/>
              <a:t>‹nr.›</a:t>
            </a:fld>
            <a:endParaRPr lang="nl-NL" dirty="0"/>
          </a:p>
        </p:txBody>
      </p:sp>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lnSpc>
          <a:spcPct val="80000"/>
        </a:lnSpc>
        <a:spcBef>
          <a:spcPct val="0"/>
        </a:spcBef>
        <a:buNone/>
        <a:defRPr kumimoji="0" sz="3750" b="0" kern="1200">
          <a:ln>
            <a:noFill/>
          </a:ln>
          <a:solidFill>
            <a:schemeClr val="tx2"/>
          </a:solidFill>
          <a:effectLst/>
          <a:latin typeface="+mj-lt"/>
          <a:ea typeface="+mj-ea"/>
          <a:cs typeface="+mj-cs"/>
        </a:defRPr>
      </a:lvl1pPr>
    </p:titleStyle>
    <p:bodyStyle>
      <a:lvl1pPr marL="205740" indent="-205740" algn="l" rtl="0" eaLnBrk="1" latinLnBrk="0" hangingPunct="1">
        <a:spcBef>
          <a:spcPct val="20000"/>
        </a:spcBef>
        <a:buClr>
          <a:schemeClr val="accent3">
            <a:lumMod val="50000"/>
          </a:schemeClr>
        </a:buClr>
        <a:buSzPct val="95000"/>
        <a:buFont typeface="Wingdings 2"/>
        <a:buChar char=""/>
        <a:defRPr kumimoji="0" sz="1950" kern="1200">
          <a:solidFill>
            <a:schemeClr val="tx1"/>
          </a:solidFill>
          <a:latin typeface="Calibri" panose="020F0502020204030204" pitchFamily="34" charset="0"/>
          <a:ea typeface="+mn-ea"/>
          <a:cs typeface="+mn-cs"/>
        </a:defRPr>
      </a:lvl1pPr>
      <a:lvl2pPr marL="480060" indent="-185166" algn="l" rtl="0" eaLnBrk="1" latinLnBrk="0" hangingPunct="1">
        <a:spcBef>
          <a:spcPct val="20000"/>
        </a:spcBef>
        <a:buClr>
          <a:schemeClr val="accent1">
            <a:lumMod val="50000"/>
          </a:schemeClr>
        </a:buClr>
        <a:buSzPct val="85000"/>
        <a:buFont typeface="Wingdings 2"/>
        <a:buChar char=""/>
        <a:defRPr kumimoji="0" sz="1800" kern="1200">
          <a:solidFill>
            <a:schemeClr val="tx1"/>
          </a:solidFill>
          <a:latin typeface="Calibri" panose="020F0502020204030204" pitchFamily="34" charset="0"/>
          <a:ea typeface="+mn-ea"/>
          <a:cs typeface="+mn-cs"/>
        </a:defRPr>
      </a:lvl2pPr>
      <a:lvl3pPr marL="685800" indent="-185166" algn="l" rtl="0" eaLnBrk="1" latinLnBrk="0" hangingPunct="1">
        <a:spcBef>
          <a:spcPct val="20000"/>
        </a:spcBef>
        <a:buClr>
          <a:schemeClr val="accent2">
            <a:lumMod val="50000"/>
          </a:schemeClr>
        </a:buClr>
        <a:buSzPct val="70000"/>
        <a:buFont typeface="Wingdings 2"/>
        <a:buChar char=""/>
        <a:defRPr kumimoji="0" sz="1575" kern="1200">
          <a:solidFill>
            <a:schemeClr val="tx1"/>
          </a:solidFill>
          <a:latin typeface="Calibri" panose="020F0502020204030204" pitchFamily="34" charset="0"/>
          <a:ea typeface="+mn-ea"/>
          <a:cs typeface="+mn-cs"/>
        </a:defRPr>
      </a:lvl3pPr>
      <a:lvl4pPr marL="891540" indent="-157734" algn="l" rtl="0" eaLnBrk="1" latinLnBrk="0" hangingPunct="1">
        <a:spcBef>
          <a:spcPct val="20000"/>
        </a:spcBef>
        <a:buClr>
          <a:schemeClr val="accent3">
            <a:lumMod val="50000"/>
          </a:schemeClr>
        </a:buClr>
        <a:buSzPct val="65000"/>
        <a:buFont typeface="Wingdings 2"/>
        <a:buChar char=""/>
        <a:defRPr kumimoji="0" sz="1500" kern="1200">
          <a:solidFill>
            <a:schemeClr val="tx1"/>
          </a:solidFill>
          <a:latin typeface="Calibri" panose="020F0502020204030204" pitchFamily="34" charset="0"/>
          <a:ea typeface="+mn-ea"/>
          <a:cs typeface="+mn-cs"/>
        </a:defRPr>
      </a:lvl4pPr>
      <a:lvl5pPr marL="1097280" indent="-157734" algn="l" rtl="0" eaLnBrk="1" latinLnBrk="0" hangingPunct="1">
        <a:spcBef>
          <a:spcPct val="20000"/>
        </a:spcBef>
        <a:buClr>
          <a:schemeClr val="accent4">
            <a:lumMod val="75000"/>
          </a:schemeClr>
        </a:buClr>
        <a:buSzPct val="65000"/>
        <a:buFont typeface="Wingdings 2"/>
        <a:buChar char=""/>
        <a:defRPr kumimoji="0" sz="1500" kern="1200">
          <a:solidFill>
            <a:schemeClr val="tx1"/>
          </a:solidFill>
          <a:latin typeface="Calibri" panose="020F0502020204030204" pitchFamily="34" charset="0"/>
          <a:ea typeface="+mn-ea"/>
          <a:cs typeface="+mn-cs"/>
        </a:defRPr>
      </a:lvl5pPr>
      <a:lvl6pPr marL="1303020" indent="-157734" algn="l" rtl="0" eaLnBrk="1" latinLnBrk="0" hangingPunct="1">
        <a:spcBef>
          <a:spcPct val="20000"/>
        </a:spcBef>
        <a:buClr>
          <a:schemeClr val="accent5">
            <a:lumMod val="50000"/>
          </a:schemeClr>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6">
            <a:lumMod val="75000"/>
          </a:schemeClr>
        </a:buClr>
        <a:buSzPct val="80000"/>
        <a:buFont typeface="Wingdings 2"/>
        <a:buChar char=""/>
        <a:defRPr kumimoji="0" sz="1200" kern="1200" baseline="0">
          <a:solidFill>
            <a:schemeClr val="tx1"/>
          </a:solidFill>
          <a:latin typeface="+mn-lt"/>
          <a:ea typeface="+mn-ea"/>
          <a:cs typeface="+mn-cs"/>
        </a:defRPr>
      </a:lvl7pPr>
      <a:lvl8pPr marL="1645920" indent="-137160"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714500" indent="0" algn="l" rtl="0" eaLnBrk="1" latinLnBrk="0" hangingPunct="1">
        <a:spcBef>
          <a:spcPct val="20000"/>
        </a:spcBef>
        <a:buClr>
          <a:schemeClr val="tx2"/>
        </a:buClr>
        <a:buFontTx/>
        <a:buNone/>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85800" y="1122363"/>
            <a:ext cx="7769225" cy="238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GB" altLang="nl-NL"/>
              <a:t>Klik om de opmaak van de titeltekst te bewerken</a:t>
            </a:r>
          </a:p>
        </p:txBody>
      </p:sp>
      <p:sp>
        <p:nvSpPr>
          <p:cNvPr id="2" name="Rectangle 2">
            <a:extLst>
              <a:ext uri="{FF2B5EF4-FFF2-40B4-BE49-F238E27FC236}">
                <a16:creationId xmlns:a16="http://schemas.microsoft.com/office/drawing/2014/main" id="{58A60D5F-5D2E-4DB5-93D2-A65067C3D469}"/>
              </a:ext>
            </a:extLst>
          </p:cNvPr>
          <p:cNvSpPr>
            <a:spLocks noGrp="1" noChangeArrowheads="1"/>
          </p:cNvSpPr>
          <p:nvPr>
            <p:ph type="dt"/>
          </p:nvPr>
        </p:nvSpPr>
        <p:spPr bwMode="auto">
          <a:xfrm>
            <a:off x="628650" y="6356350"/>
            <a:ext cx="20542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a:defRPr/>
            </a:pPr>
            <a:r>
              <a:rPr lang="nl-NL" altLang="nl-NL"/>
              <a:t>4-05-18</a:t>
            </a:r>
          </a:p>
        </p:txBody>
      </p:sp>
      <p:sp>
        <p:nvSpPr>
          <p:cNvPr id="1028" name="Text Box 3"/>
          <p:cNvSpPr txBox="1">
            <a:spLocks noChangeArrowheads="1"/>
          </p:cNvSpPr>
          <p:nvPr/>
        </p:nvSpPr>
        <p:spPr bwMode="auto">
          <a:xfrm>
            <a:off x="3028950" y="6356350"/>
            <a:ext cx="30861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3" name="Rectangle 4">
            <a:extLst>
              <a:ext uri="{FF2B5EF4-FFF2-40B4-BE49-F238E27FC236}">
                <a16:creationId xmlns:a16="http://schemas.microsoft.com/office/drawing/2014/main" id="{FAA40E0B-C5F1-4F65-B28A-56FB381F4C61}"/>
              </a:ext>
            </a:extLst>
          </p:cNvPr>
          <p:cNvSpPr>
            <a:spLocks noGrp="1" noChangeArrowheads="1"/>
          </p:cNvSpPr>
          <p:nvPr>
            <p:ph type="sldNum"/>
          </p:nvPr>
        </p:nvSpPr>
        <p:spPr bwMode="auto">
          <a:xfrm>
            <a:off x="6457950" y="6356350"/>
            <a:ext cx="20542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a:defRPr/>
            </a:pPr>
            <a:fld id="{589EFF5E-2131-4C70-B124-1847D41DD99D}" type="slidenum">
              <a:rPr lang="nl-NL" altLang="nl-NL"/>
              <a:pPr>
                <a:defRPr/>
              </a:pPr>
              <a:t>‹nr.›</a:t>
            </a:fld>
            <a:endParaRPr lang="nl-NL" altLang="nl-NL"/>
          </a:p>
        </p:txBody>
      </p:sp>
      <p:sp>
        <p:nvSpPr>
          <p:cNvPr id="1030" name="Rectangle 5"/>
          <p:cNvSpPr>
            <a:spLocks noGrp="1" noChangeArrowheads="1"/>
          </p:cNvSpPr>
          <p:nvPr>
            <p:ph type="body" idx="1"/>
          </p:nvPr>
        </p:nvSpPr>
        <p:spPr bwMode="auto">
          <a:xfrm>
            <a:off x="457200" y="1604963"/>
            <a:ext cx="8226425" cy="397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88920" rIns="0" bIns="0" numCol="1" anchor="t" anchorCtr="0" compatLnSpc="1">
            <a:prstTxWarp prst="textNoShape">
              <a:avLst/>
            </a:prstTxWarp>
          </a:bodyPr>
          <a:lstStyle/>
          <a:p>
            <a:pPr lvl="0"/>
            <a:r>
              <a:rPr lang="en-GB" altLang="nl-NL"/>
              <a:t>Klik om de opmaak van de overzichtstekst te bewerken</a:t>
            </a:r>
          </a:p>
          <a:p>
            <a:pPr lvl="1"/>
            <a:r>
              <a:rPr lang="en-GB" altLang="nl-NL"/>
              <a:t>Tweede overzichtsniveau</a:t>
            </a:r>
          </a:p>
          <a:p>
            <a:pPr lvl="2"/>
            <a:r>
              <a:rPr lang="en-GB" altLang="nl-NL"/>
              <a:t>Derde overzichtsniveau</a:t>
            </a:r>
          </a:p>
          <a:p>
            <a:pPr lvl="3"/>
            <a:r>
              <a:rPr lang="en-GB" altLang="nl-NL"/>
              <a:t>Vierde overzichtsniveau</a:t>
            </a:r>
          </a:p>
          <a:p>
            <a:pPr lvl="4"/>
            <a:r>
              <a:rPr lang="en-GB" altLang="nl-NL"/>
              <a:t>Vijfde overzichtsniveau</a:t>
            </a:r>
          </a:p>
          <a:p>
            <a:pPr lvl="4"/>
            <a:r>
              <a:rPr lang="en-GB" altLang="nl-NL"/>
              <a:t>Zesde overzichtsniveau</a:t>
            </a:r>
          </a:p>
          <a:p>
            <a:pPr lvl="4"/>
            <a:r>
              <a:rPr lang="en-GB" altLang="nl-NL"/>
              <a:t>Zevende overzichtsniveau</a:t>
            </a:r>
          </a:p>
          <a:p>
            <a:pPr lvl="4"/>
            <a:r>
              <a:rPr lang="en-GB" altLang="nl-NL"/>
              <a:t>Achtste overzichtsniveau</a:t>
            </a:r>
          </a:p>
          <a:p>
            <a:pPr lvl="4"/>
            <a:r>
              <a:rPr lang="en-GB" altLang="nl-NL"/>
              <a:t>Negende overzichtsniveau</a:t>
            </a:r>
          </a:p>
        </p:txBody>
      </p:sp>
    </p:spTree>
    <p:extLst>
      <p:ext uri="{BB962C8B-B14F-4D97-AF65-F5344CB8AC3E}">
        <p14:creationId xmlns:p14="http://schemas.microsoft.com/office/powerpoint/2010/main" val="34869753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sldNum="0" hdr="0" ftr="0"/>
  <p:txStyles>
    <p:titleStyle>
      <a:lvl1pPr algn="l" defTabSz="449263" rtl="0" eaLnBrk="0" fontAlgn="base" hangingPunct="0">
        <a:lnSpc>
          <a:spcPct val="83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algn="l" defTabSz="449263" rtl="0" eaLnBrk="0" fontAlgn="base" hangingPunct="0">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algn="l" defTabSz="449263" rtl="0" eaLnBrk="0" fontAlgn="base" hangingPunct="0">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lgn="l" defTabSz="449263" rtl="0" eaLnBrk="0" fontAlgn="base" hangingPunct="0">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algn="l" defTabSz="449263" rtl="0" eaLnBrk="0" fontAlgn="base" hangingPunct="0">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eaLnBrk="0" fontAlgn="base" hangingPunct="0">
        <a:lnSpc>
          <a:spcPct val="75000"/>
        </a:lnSpc>
        <a:spcBef>
          <a:spcPts val="1425"/>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eaLnBrk="0" fontAlgn="base" hangingPunct="0">
        <a:lnSpc>
          <a:spcPct val="75000"/>
        </a:lnSpc>
        <a:spcBef>
          <a:spcPts val="113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eaLnBrk="0" fontAlgn="base" hangingPunct="0">
        <a:lnSpc>
          <a:spcPct val="75000"/>
        </a:lnSpc>
        <a:spcBef>
          <a:spcPts val="8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eaLnBrk="0" fontAlgn="base" hangingPunct="0">
        <a:lnSpc>
          <a:spcPct val="75000"/>
        </a:lnSpc>
        <a:spcBef>
          <a:spcPts val="575"/>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eaLnBrk="0" fontAlgn="base" hangingPunct="0">
        <a:lnSpc>
          <a:spcPct val="75000"/>
        </a:lnSpc>
        <a:spcBef>
          <a:spcPts val="28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628650" y="365125"/>
            <a:ext cx="7883525" cy="1322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nl-NL"/>
              <a:t>Klik om de opmaak van de titeltekst te bewerken</a:t>
            </a:r>
          </a:p>
        </p:txBody>
      </p:sp>
      <p:sp>
        <p:nvSpPr>
          <p:cNvPr id="2051" name="Rectangle 2"/>
          <p:cNvSpPr>
            <a:spLocks noGrp="1" noChangeArrowheads="1"/>
          </p:cNvSpPr>
          <p:nvPr>
            <p:ph type="body" idx="1"/>
          </p:nvPr>
        </p:nvSpPr>
        <p:spPr bwMode="auto">
          <a:xfrm>
            <a:off x="628650" y="1825625"/>
            <a:ext cx="7883525" cy="4348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nl-NL"/>
              <a:t>Klik om de opmaak van de overzichtstekst te bewerken</a:t>
            </a:r>
          </a:p>
          <a:p>
            <a:pPr lvl="1"/>
            <a:r>
              <a:rPr lang="en-GB" altLang="nl-NL"/>
              <a:t>Tweede overzichtsniveau</a:t>
            </a:r>
          </a:p>
          <a:p>
            <a:pPr lvl="2"/>
            <a:r>
              <a:rPr lang="en-GB" altLang="nl-NL"/>
              <a:t>Derde overzichtsniveau</a:t>
            </a:r>
          </a:p>
          <a:p>
            <a:pPr lvl="3"/>
            <a:r>
              <a:rPr lang="en-GB" altLang="nl-NL"/>
              <a:t>Vierde overzichtsniveau</a:t>
            </a:r>
          </a:p>
          <a:p>
            <a:pPr lvl="4"/>
            <a:r>
              <a:rPr lang="en-GB" altLang="nl-NL"/>
              <a:t>Vijfde overzichtsniveau</a:t>
            </a:r>
          </a:p>
          <a:p>
            <a:pPr lvl="4"/>
            <a:r>
              <a:rPr lang="en-GB" altLang="nl-NL"/>
              <a:t>Zesde overzichtsniveau</a:t>
            </a:r>
          </a:p>
          <a:p>
            <a:pPr lvl="4"/>
            <a:r>
              <a:rPr lang="en-GB" altLang="nl-NL"/>
              <a:t>Zevende overzichtsniveau</a:t>
            </a:r>
          </a:p>
          <a:p>
            <a:pPr lvl="4"/>
            <a:r>
              <a:rPr lang="en-GB" altLang="nl-NL"/>
              <a:t>Achtste overzichtsniveau</a:t>
            </a:r>
          </a:p>
          <a:p>
            <a:pPr lvl="4"/>
            <a:r>
              <a:rPr lang="en-GB" altLang="nl-NL"/>
              <a:t>Negende overzichtsniveau</a:t>
            </a:r>
          </a:p>
        </p:txBody>
      </p:sp>
      <p:sp>
        <p:nvSpPr>
          <p:cNvPr id="2" name="Rectangle 3">
            <a:extLst>
              <a:ext uri="{FF2B5EF4-FFF2-40B4-BE49-F238E27FC236}">
                <a16:creationId xmlns:a16="http://schemas.microsoft.com/office/drawing/2014/main" id="{F62C1CB7-8E8C-4573-9720-4F47F09E0CD1}"/>
              </a:ext>
            </a:extLst>
          </p:cNvPr>
          <p:cNvSpPr>
            <a:spLocks noGrp="1" noChangeArrowheads="1"/>
          </p:cNvSpPr>
          <p:nvPr>
            <p:ph type="dt"/>
          </p:nvPr>
        </p:nvSpPr>
        <p:spPr bwMode="auto">
          <a:xfrm>
            <a:off x="628650" y="6356350"/>
            <a:ext cx="20542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eaLnBrk="1" hangingPunct="1">
              <a:lnSpc>
                <a:spcPct val="100000"/>
              </a:lnSpc>
              <a:buClrTx/>
              <a:buSzPct val="100000"/>
              <a:buFontTx/>
              <a:buNone/>
              <a:tabLst>
                <a:tab pos="723900" algn="l"/>
                <a:tab pos="1447800" algn="l"/>
              </a:tabLst>
              <a:defRPr sz="1200">
                <a:solidFill>
                  <a:srgbClr val="8B8B8B"/>
                </a:solidFill>
                <a:latin typeface="+mn-lt"/>
                <a:cs typeface="Segoe UI" panose="020B0502040204020203" pitchFamily="34" charset="0"/>
              </a:defRPr>
            </a:lvl1pPr>
          </a:lstStyle>
          <a:p>
            <a:pPr>
              <a:defRPr/>
            </a:pPr>
            <a:r>
              <a:rPr lang="nl-NL" altLang="nl-NL"/>
              <a:t>4-05-18</a:t>
            </a:r>
          </a:p>
        </p:txBody>
      </p:sp>
      <p:sp>
        <p:nvSpPr>
          <p:cNvPr id="2053" name="Text Box 4"/>
          <p:cNvSpPr txBox="1">
            <a:spLocks noChangeArrowheads="1"/>
          </p:cNvSpPr>
          <p:nvPr/>
        </p:nvSpPr>
        <p:spPr bwMode="auto">
          <a:xfrm>
            <a:off x="3028950" y="6356350"/>
            <a:ext cx="30861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3" name="Rectangle 5">
            <a:extLst>
              <a:ext uri="{FF2B5EF4-FFF2-40B4-BE49-F238E27FC236}">
                <a16:creationId xmlns:a16="http://schemas.microsoft.com/office/drawing/2014/main" id="{1708B82F-FB43-417D-A835-D5A650C276C9}"/>
              </a:ext>
            </a:extLst>
          </p:cNvPr>
          <p:cNvSpPr>
            <a:spLocks noGrp="1" noChangeArrowheads="1"/>
          </p:cNvSpPr>
          <p:nvPr>
            <p:ph type="sldNum"/>
          </p:nvPr>
        </p:nvSpPr>
        <p:spPr bwMode="auto">
          <a:xfrm>
            <a:off x="6457950" y="6356350"/>
            <a:ext cx="20542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lnSpc>
                <a:spcPct val="100000"/>
              </a:lnSpc>
              <a:buClrTx/>
              <a:buSzPct val="100000"/>
              <a:buFontTx/>
              <a:buNone/>
              <a:tabLst>
                <a:tab pos="723900" algn="l"/>
                <a:tab pos="1447800" algn="l"/>
              </a:tabLst>
              <a:defRPr sz="1200">
                <a:solidFill>
                  <a:srgbClr val="8B8B8B"/>
                </a:solidFill>
                <a:latin typeface="+mn-lt"/>
                <a:cs typeface="Segoe UI" panose="020B0502040204020203" pitchFamily="34" charset="0"/>
              </a:defRPr>
            </a:lvl1pPr>
          </a:lstStyle>
          <a:p>
            <a:pPr>
              <a:defRPr/>
            </a:pPr>
            <a:fld id="{8987B2DE-7C48-4CBB-91E2-5A0229A69F07}" type="slidenum">
              <a:rPr lang="nl-NL" altLang="nl-NL"/>
              <a:pPr>
                <a:defRPr/>
              </a:pPr>
              <a:t>‹nr.›</a:t>
            </a:fld>
            <a:endParaRPr lang="nl-NL" altLang="nl-NL"/>
          </a:p>
        </p:txBody>
      </p:sp>
    </p:spTree>
    <p:extLst>
      <p:ext uri="{BB962C8B-B14F-4D97-AF65-F5344CB8AC3E}">
        <p14:creationId xmlns:p14="http://schemas.microsoft.com/office/powerpoint/2010/main" val="264553005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sldNum="0" hdr="0" ftr="0"/>
  <p:txStyles>
    <p:titleStyle>
      <a:lvl1pPr algn="l" defTabSz="449263" rtl="0" eaLnBrk="0" fontAlgn="base" hangingPunct="0">
        <a:lnSpc>
          <a:spcPct val="83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algn="l" defTabSz="449263" rtl="0" eaLnBrk="0" fontAlgn="base" hangingPunct="0">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algn="l" defTabSz="449263" rtl="0" eaLnBrk="0" fontAlgn="base" hangingPunct="0">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lgn="l" defTabSz="449263" rtl="0" eaLnBrk="0" fontAlgn="base" hangingPunct="0">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algn="l" defTabSz="449263" rtl="0" eaLnBrk="0" fontAlgn="base" hangingPunct="0">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eaLnBrk="0" fontAlgn="base" hangingPunct="0">
        <a:lnSpc>
          <a:spcPct val="75000"/>
        </a:lnSpc>
        <a:spcBef>
          <a:spcPts val="1425"/>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eaLnBrk="0" fontAlgn="base" hangingPunct="0">
        <a:lnSpc>
          <a:spcPct val="75000"/>
        </a:lnSpc>
        <a:spcBef>
          <a:spcPts val="113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eaLnBrk="0" fontAlgn="base" hangingPunct="0">
        <a:lnSpc>
          <a:spcPct val="75000"/>
        </a:lnSpc>
        <a:spcBef>
          <a:spcPts val="8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eaLnBrk="0" fontAlgn="base" hangingPunct="0">
        <a:lnSpc>
          <a:spcPct val="75000"/>
        </a:lnSpc>
        <a:spcBef>
          <a:spcPts val="575"/>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eaLnBrk="0" fontAlgn="base" hangingPunct="0">
        <a:lnSpc>
          <a:spcPct val="75000"/>
        </a:lnSpc>
        <a:spcBef>
          <a:spcPts val="28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25.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25.xml"/><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25.xml"/><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25.xml"/><Relationship Id="rId5" Type="http://schemas.openxmlformats.org/officeDocument/2006/relationships/image" Target="../media/image15.png"/><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2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25.xml"/><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25.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25.xml"/><Relationship Id="rId4" Type="http://schemas.openxmlformats.org/officeDocument/2006/relationships/image" Target="../media/image7.jpg"/></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xml"/><Relationship Id="rId1" Type="http://schemas.openxmlformats.org/officeDocument/2006/relationships/slideLayout" Target="../slideLayouts/slideLayout25.xml"/><Relationship Id="rId4" Type="http://schemas.openxmlformats.org/officeDocument/2006/relationships/image" Target="../media/image18.emf"/></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3.xml"/><Relationship Id="rId1" Type="http://schemas.openxmlformats.org/officeDocument/2006/relationships/slideLayout" Target="../slideLayouts/slideLayout25.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www.leraar24.nl/effectief-formatief-evalueren-door-kleine-stappen-te-zetten/" TargetMode="External"/><Relationship Id="rId4" Type="http://schemas.openxmlformats.org/officeDocument/2006/relationships/image" Target="../media/image20.emf"/></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hyperlink" Target="https://www.nro.nl/nro-projecten-vinden/?projectid=405-15-722-doelgericht-professionaliseren-formatieve-toetscompetenties-met-effect"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04345" y="1894380"/>
            <a:ext cx="7886700" cy="1325563"/>
          </a:xfrm>
        </p:spPr>
        <p:txBody>
          <a:bodyPr/>
          <a:lstStyle/>
          <a:p>
            <a:pPr algn="ctr" eaLnBrk="1" hangingPunct="1"/>
            <a:r>
              <a:rPr lang="nl-NL" altLang="nl-NL" sz="3500" dirty="0"/>
              <a:t>Conferentie Formatief Toetsen</a:t>
            </a:r>
            <a:br>
              <a:rPr lang="nl-NL" altLang="nl-NL" sz="3500" dirty="0"/>
            </a:br>
            <a:r>
              <a:rPr lang="nl-NL" altLang="nl-NL" sz="3500" dirty="0"/>
              <a:t>21 november 2018</a:t>
            </a:r>
          </a:p>
        </p:txBody>
      </p:sp>
      <p:sp>
        <p:nvSpPr>
          <p:cNvPr id="6146" name="Text Box 2">
            <a:extLst>
              <a:ext uri="{FF2B5EF4-FFF2-40B4-BE49-F238E27FC236}">
                <a16:creationId xmlns:a16="http://schemas.microsoft.com/office/drawing/2014/main" id="{58637332-783C-479A-9969-DC8D9F5F3B89}"/>
              </a:ext>
            </a:extLst>
          </p:cNvPr>
          <p:cNvSpPr txBox="1">
            <a:spLocks noChangeArrowheads="1"/>
          </p:cNvSpPr>
          <p:nvPr/>
        </p:nvSpPr>
        <p:spPr bwMode="auto">
          <a:xfrm>
            <a:off x="794845" y="3629848"/>
            <a:ext cx="7696200" cy="2629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marL="0" marR="0" lvl="0" indent="0" algn="ctr" defTabSz="449263" rtl="0" eaLnBrk="1" fontAlgn="base" latinLnBrk="0" hangingPunct="0">
              <a:lnSpc>
                <a:spcPct val="93000"/>
              </a:lnSpc>
              <a:spcBef>
                <a:spcPct val="0"/>
              </a:spcBef>
              <a:spcAft>
                <a:spcPct val="0"/>
              </a:spcAft>
              <a:buClr>
                <a:srgbClr val="000000"/>
              </a:buClr>
              <a:buSzPct val="100000"/>
              <a:buFontTx/>
              <a:buNone/>
              <a:tabLst/>
              <a:defRPr/>
            </a:pPr>
            <a:r>
              <a:rPr lang="nl-NL" sz="2400" i="1" baseline="0" dirty="0" smtClean="0">
                <a:solidFill>
                  <a:srgbClr val="000000"/>
                </a:solidFill>
                <a:latin typeface="Calibri"/>
                <a:ea typeface="Microsoft YaHei" panose="020B0503020204020204" pitchFamily="34" charset="-122"/>
              </a:rPr>
              <a:t>Marijke</a:t>
            </a:r>
            <a:r>
              <a:rPr lang="nl-NL" sz="2400" i="1" dirty="0" smtClean="0">
                <a:solidFill>
                  <a:srgbClr val="000000"/>
                </a:solidFill>
                <a:latin typeface="Calibri"/>
                <a:ea typeface="Microsoft YaHei" panose="020B0503020204020204" pitchFamily="34" charset="-122"/>
              </a:rPr>
              <a:t> </a:t>
            </a:r>
            <a:r>
              <a:rPr lang="nl-NL" sz="2400" i="1" dirty="0">
                <a:solidFill>
                  <a:srgbClr val="000000"/>
                </a:solidFill>
                <a:latin typeface="Calibri"/>
                <a:ea typeface="Microsoft YaHei" panose="020B0503020204020204" pitchFamily="34" charset="-122"/>
              </a:rPr>
              <a:t>Veugen (WUR)</a:t>
            </a:r>
          </a:p>
          <a:p>
            <a:pPr marL="0" marR="0" lvl="0" indent="0" algn="ctr" defTabSz="449263" rtl="0" eaLnBrk="1" fontAlgn="base" latinLnBrk="0" hangingPunct="0">
              <a:lnSpc>
                <a:spcPct val="93000"/>
              </a:lnSpc>
              <a:spcBef>
                <a:spcPct val="0"/>
              </a:spcBef>
              <a:spcAft>
                <a:spcPct val="0"/>
              </a:spcAft>
              <a:buClr>
                <a:srgbClr val="000000"/>
              </a:buClr>
              <a:buSzPct val="100000"/>
              <a:buFontTx/>
              <a:buNone/>
              <a:tabLst/>
              <a:defRPr/>
            </a:pPr>
            <a:r>
              <a:rPr lang="nl-NL" sz="2400" i="1" dirty="0" smtClean="0">
                <a:solidFill>
                  <a:srgbClr val="000000"/>
                </a:solidFill>
                <a:latin typeface="Calibri"/>
                <a:ea typeface="Microsoft YaHei" panose="020B0503020204020204" pitchFamily="34" charset="-122"/>
              </a:rPr>
              <a:t>Ria </a:t>
            </a:r>
            <a:r>
              <a:rPr lang="nl-NL" sz="2400" i="1" dirty="0">
                <a:solidFill>
                  <a:srgbClr val="000000"/>
                </a:solidFill>
                <a:latin typeface="Calibri"/>
                <a:ea typeface="Microsoft YaHei" panose="020B0503020204020204" pitchFamily="34" charset="-122"/>
              </a:rPr>
              <a:t>Brandt (SLO - Wiskunde)</a:t>
            </a:r>
          </a:p>
          <a:p>
            <a:pPr marL="0" marR="0" lvl="0" indent="0" algn="ctr" defTabSz="449263" rtl="0" eaLnBrk="1" fontAlgn="base" latinLnBrk="0" hangingPunct="0">
              <a:lnSpc>
                <a:spcPct val="93000"/>
              </a:lnSpc>
              <a:spcBef>
                <a:spcPct val="0"/>
              </a:spcBef>
              <a:spcAft>
                <a:spcPct val="0"/>
              </a:spcAft>
              <a:buClr>
                <a:srgbClr val="000000"/>
              </a:buClr>
              <a:buSzPct val="100000"/>
              <a:buFontTx/>
              <a:buNone/>
              <a:tabLst/>
              <a:defRPr/>
            </a:pPr>
            <a:r>
              <a:rPr lang="nl-NL" sz="2400" i="1" dirty="0">
                <a:solidFill>
                  <a:srgbClr val="000000"/>
                </a:solidFill>
                <a:latin typeface="Calibri"/>
                <a:ea typeface="Microsoft YaHei" panose="020B0503020204020204" pitchFamily="34" charset="-122"/>
              </a:rPr>
              <a:t>Gerdineke van Silfhout (SLO - Talen)</a:t>
            </a:r>
          </a:p>
          <a:p>
            <a:pPr marL="0" marR="0" lvl="0" indent="0" algn="ctr" defTabSz="449263" rtl="0" eaLnBrk="1" fontAlgn="base" latinLnBrk="0" hangingPunct="0">
              <a:lnSpc>
                <a:spcPct val="93000"/>
              </a:lnSpc>
              <a:spcBef>
                <a:spcPct val="0"/>
              </a:spcBef>
              <a:spcAft>
                <a:spcPct val="0"/>
              </a:spcAft>
              <a:buClr>
                <a:srgbClr val="000000"/>
              </a:buClr>
              <a:buSzPct val="100000"/>
              <a:buFontTx/>
              <a:buNone/>
              <a:tabLst/>
              <a:defRPr/>
            </a:pPr>
            <a:r>
              <a:rPr kumimoji="0" lang="nl-NL" sz="2400" b="0" i="1"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 </a:t>
            </a: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endParaRPr kumimoji="0" lang="en-GB"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en-GB"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 </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GB"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nl-NL"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a:p>
            <a:pPr marL="285750" marR="0" lvl="0" indent="-285750" algn="l" defTabSz="449263" rtl="0" eaLnBrk="1" fontAlgn="base" latinLnBrk="0" hangingPunct="0">
              <a:lnSpc>
                <a:spcPct val="93000"/>
              </a:lnSpc>
              <a:spcBef>
                <a:spcPct val="0"/>
              </a:spcBef>
              <a:spcAft>
                <a:spcPct val="0"/>
              </a:spcAft>
              <a:buClr>
                <a:srgbClr val="000000"/>
              </a:buClr>
              <a:buSzPct val="100000"/>
              <a:buFontTx/>
              <a:buChar char="-"/>
              <a:tabLst/>
              <a:defRPr/>
            </a:pP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Tree>
    <p:extLst>
      <p:ext uri="{BB962C8B-B14F-4D97-AF65-F5344CB8AC3E}">
        <p14:creationId xmlns:p14="http://schemas.microsoft.com/office/powerpoint/2010/main" val="419089976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28650" y="365125"/>
            <a:ext cx="7886700" cy="1325563"/>
          </a:xfrm>
        </p:spPr>
        <p:txBody>
          <a:bodyPr/>
          <a:lstStyle/>
          <a:p>
            <a:pPr eaLnBrk="1" hangingPunct="1"/>
            <a:r>
              <a:rPr lang="nl-NL" altLang="nl-NL" sz="3500" dirty="0"/>
              <a:t>Bijvoorbeeld: succescriteria ontdekken</a:t>
            </a:r>
          </a:p>
        </p:txBody>
      </p:sp>
      <p:sp>
        <p:nvSpPr>
          <p:cNvPr id="6146" name="Text Box 2">
            <a:extLst>
              <a:ext uri="{FF2B5EF4-FFF2-40B4-BE49-F238E27FC236}">
                <a16:creationId xmlns:a16="http://schemas.microsoft.com/office/drawing/2014/main" id="{58637332-783C-479A-9969-DC8D9F5F3B89}"/>
              </a:ext>
            </a:extLst>
          </p:cNvPr>
          <p:cNvSpPr txBox="1">
            <a:spLocks noChangeArrowheads="1"/>
          </p:cNvSpPr>
          <p:nvPr/>
        </p:nvSpPr>
        <p:spPr bwMode="auto">
          <a:xfrm>
            <a:off x="628650" y="1864109"/>
            <a:ext cx="7696200" cy="4351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R="0" lvl="0" algn="l" defTabSz="449263" rtl="0" eaLnBrk="1" fontAlgn="base" latinLnBrk="0" hangingPunct="0">
              <a:lnSpc>
                <a:spcPct val="93000"/>
              </a:lnSpc>
              <a:spcBef>
                <a:spcPct val="0"/>
              </a:spcBef>
              <a:spcAft>
                <a:spcPct val="0"/>
              </a:spcAft>
              <a:buClr>
                <a:srgbClr val="000000"/>
              </a:buClr>
              <a:buSzPct val="100000"/>
              <a:tabLst/>
              <a:defRPr/>
            </a:pPr>
            <a:endPar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en-GB"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 </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GB"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nl-NL"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a:p>
            <a:pPr marL="285750" marR="0" lvl="0" indent="-285750" algn="l" defTabSz="449263" rtl="0" eaLnBrk="1" fontAlgn="base" latinLnBrk="0" hangingPunct="0">
              <a:lnSpc>
                <a:spcPct val="93000"/>
              </a:lnSpc>
              <a:spcBef>
                <a:spcPct val="0"/>
              </a:spcBef>
              <a:spcAft>
                <a:spcPct val="0"/>
              </a:spcAft>
              <a:buClr>
                <a:srgbClr val="000000"/>
              </a:buClr>
              <a:buSzPct val="100000"/>
              <a:buFontTx/>
              <a:buChar char="-"/>
              <a:tabLst/>
              <a:defRPr/>
            </a:pP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4" name="Text Box 2">
            <a:extLst>
              <a:ext uri="{FF2B5EF4-FFF2-40B4-BE49-F238E27FC236}">
                <a16:creationId xmlns:a16="http://schemas.microsoft.com/office/drawing/2014/main" id="{58637332-783C-479A-9969-DC8D9F5F3B89}"/>
              </a:ext>
            </a:extLst>
          </p:cNvPr>
          <p:cNvSpPr txBox="1">
            <a:spLocks noChangeArrowheads="1"/>
          </p:cNvSpPr>
          <p:nvPr/>
        </p:nvSpPr>
        <p:spPr bwMode="auto">
          <a:xfrm>
            <a:off x="781050" y="2016509"/>
            <a:ext cx="7696200" cy="4351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marR="0" lvl="0" algn="l" defTabSz="449263" rtl="0" eaLnBrk="1" fontAlgn="base" latinLnBrk="0" hangingPunct="0">
              <a:lnSpc>
                <a:spcPct val="93000"/>
              </a:lnSpc>
              <a:spcBef>
                <a:spcPct val="0"/>
              </a:spcBef>
              <a:spcAft>
                <a:spcPct val="0"/>
              </a:spcAft>
              <a:buClr>
                <a:srgbClr val="000000"/>
              </a:buClr>
              <a:buSzPct val="100000"/>
              <a:tabLst/>
              <a:defRPr/>
            </a:pPr>
            <a:r>
              <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Leerdoel: nieuwsbrief</a:t>
            </a:r>
            <a:r>
              <a:rPr kumimoji="0" lang="nl-NL" sz="2400" b="0" i="0" u="none" strike="noStrike" kern="1200" cap="none" spc="0" normalizeH="0" noProof="0" dirty="0">
                <a:ln>
                  <a:noFill/>
                </a:ln>
                <a:solidFill>
                  <a:srgbClr val="000000"/>
                </a:solidFill>
                <a:effectLst/>
                <a:uLnTx/>
                <a:uFillTx/>
                <a:latin typeface="Calibri"/>
                <a:ea typeface="Microsoft YaHei" panose="020B0503020204020204" pitchFamily="34" charset="-122"/>
                <a:cs typeface="+mn-cs"/>
              </a:rPr>
              <a:t> schrijven voor ouders van </a:t>
            </a:r>
          </a:p>
          <a:p>
            <a:pPr marR="0" lvl="0" algn="l" defTabSz="449263" rtl="0" eaLnBrk="1" fontAlgn="base" latinLnBrk="0" hangingPunct="0">
              <a:lnSpc>
                <a:spcPct val="93000"/>
              </a:lnSpc>
              <a:spcBef>
                <a:spcPct val="0"/>
              </a:spcBef>
              <a:spcAft>
                <a:spcPct val="0"/>
              </a:spcAft>
              <a:buClr>
                <a:srgbClr val="000000"/>
              </a:buClr>
              <a:buSzPct val="100000"/>
              <a:tabLst/>
              <a:defRPr/>
            </a:pPr>
            <a:r>
              <a:rPr kumimoji="0" lang="nl-NL" sz="2400" b="0" i="0" u="none" strike="noStrike" kern="1200" cap="none" spc="0" normalizeH="0" noProof="0" dirty="0">
                <a:ln>
                  <a:noFill/>
                </a:ln>
                <a:solidFill>
                  <a:srgbClr val="000000"/>
                </a:solidFill>
                <a:effectLst/>
                <a:uLnTx/>
                <a:uFillTx/>
                <a:latin typeface="Calibri"/>
                <a:ea typeface="Microsoft YaHei" panose="020B0503020204020204" pitchFamily="34" charset="-122"/>
                <a:cs typeface="+mn-cs"/>
              </a:rPr>
              <a:t>kinderdagverblijf</a:t>
            </a:r>
          </a:p>
          <a:p>
            <a:pPr marR="0" lvl="0" algn="l" defTabSz="449263" rtl="0" eaLnBrk="1" fontAlgn="base" latinLnBrk="0" hangingPunct="0">
              <a:lnSpc>
                <a:spcPct val="93000"/>
              </a:lnSpc>
              <a:spcBef>
                <a:spcPct val="0"/>
              </a:spcBef>
              <a:spcAft>
                <a:spcPct val="0"/>
              </a:spcAft>
              <a:buClr>
                <a:srgbClr val="000000"/>
              </a:buClr>
              <a:buSzPct val="100000"/>
              <a:tabLst/>
              <a:defRPr/>
            </a:pPr>
            <a:endParaRPr lang="nl-NL" sz="2400" baseline="0" dirty="0">
              <a:solidFill>
                <a:srgbClr val="000000"/>
              </a:solidFill>
              <a:latin typeface="Calibri"/>
              <a:ea typeface="Microsoft YaHei" panose="020B0503020204020204" pitchFamily="34" charset="-122"/>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Tx/>
              <a:buChar char="-"/>
              <a:tabLst/>
              <a:defRPr/>
            </a:pPr>
            <a:r>
              <a:rPr kumimoji="0" lang="nl-NL" sz="2400" b="0" i="0" u="none" strike="noStrike" kern="1200" cap="none" spc="0" normalizeH="0" noProof="0" dirty="0">
                <a:ln>
                  <a:noFill/>
                </a:ln>
                <a:solidFill>
                  <a:srgbClr val="000000"/>
                </a:solidFill>
                <a:effectLst/>
                <a:uLnTx/>
                <a:uFillTx/>
                <a:latin typeface="Calibri"/>
                <a:ea typeface="Microsoft YaHei" panose="020B0503020204020204" pitchFamily="34" charset="-122"/>
                <a:cs typeface="+mn-cs"/>
              </a:rPr>
              <a:t>Voorbeelden van goede / minder goede nieuwsbrieven</a:t>
            </a:r>
          </a:p>
          <a:p>
            <a:pPr marL="342900" marR="0" lvl="0" indent="-342900" algn="l" defTabSz="449263" rtl="0" eaLnBrk="1" fontAlgn="base" latinLnBrk="0" hangingPunct="0">
              <a:lnSpc>
                <a:spcPct val="93000"/>
              </a:lnSpc>
              <a:spcBef>
                <a:spcPct val="0"/>
              </a:spcBef>
              <a:spcAft>
                <a:spcPct val="0"/>
              </a:spcAft>
              <a:buClr>
                <a:srgbClr val="000000"/>
              </a:buClr>
              <a:buSzPct val="100000"/>
              <a:buFontTx/>
              <a:buChar char="-"/>
              <a:tabLst/>
              <a:defRPr/>
            </a:pPr>
            <a:r>
              <a:rPr lang="nl-NL" sz="2400" baseline="0" dirty="0">
                <a:solidFill>
                  <a:srgbClr val="000000"/>
                </a:solidFill>
                <a:latin typeface="Calibri"/>
                <a:ea typeface="Microsoft YaHei" panose="020B0503020204020204" pitchFamily="34" charset="-122"/>
              </a:rPr>
              <a:t>Leerlingen vergelijken in groepjes</a:t>
            </a:r>
          </a:p>
          <a:p>
            <a:pPr marL="342900" marR="0" lvl="0" indent="-342900" algn="l" defTabSz="449263" rtl="0" eaLnBrk="1" fontAlgn="base" latinLnBrk="0" hangingPunct="0">
              <a:lnSpc>
                <a:spcPct val="93000"/>
              </a:lnSpc>
              <a:spcBef>
                <a:spcPct val="0"/>
              </a:spcBef>
              <a:spcAft>
                <a:spcPct val="0"/>
              </a:spcAft>
              <a:buClr>
                <a:srgbClr val="000000"/>
              </a:buClr>
              <a:buSzPct val="100000"/>
              <a:buFontTx/>
              <a:buChar char="-"/>
              <a:tabLst/>
              <a:defRPr/>
            </a:pPr>
            <a:r>
              <a:rPr kumimoji="0" lang="nl-NL" sz="2400" b="0" i="0" u="none" strike="noStrike" kern="1200" cap="none" spc="0" normalizeH="0" noProof="0" dirty="0">
                <a:ln>
                  <a:noFill/>
                </a:ln>
                <a:solidFill>
                  <a:srgbClr val="000000"/>
                </a:solidFill>
                <a:effectLst/>
                <a:uLnTx/>
                <a:uFillTx/>
                <a:latin typeface="Calibri"/>
                <a:ea typeface="Microsoft YaHei" panose="020B0503020204020204" pitchFamily="34" charset="-122"/>
                <a:cs typeface="+mn-cs"/>
              </a:rPr>
              <a:t>Leerlingen maken een lijst met succescriteria</a:t>
            </a:r>
          </a:p>
          <a:p>
            <a:pPr marR="0" lvl="0" algn="l" defTabSz="449263" rtl="0" eaLnBrk="1" fontAlgn="base" latinLnBrk="0" hangingPunct="0">
              <a:lnSpc>
                <a:spcPct val="93000"/>
              </a:lnSpc>
              <a:spcBef>
                <a:spcPct val="0"/>
              </a:spcBef>
              <a:spcAft>
                <a:spcPct val="0"/>
              </a:spcAft>
              <a:buClr>
                <a:srgbClr val="000000"/>
              </a:buClr>
              <a:buSzPct val="100000"/>
              <a:tabLst/>
              <a:defRPr/>
            </a:pPr>
            <a:endParaRPr lang="nl-NL" sz="2400" baseline="0" dirty="0">
              <a:solidFill>
                <a:srgbClr val="000000"/>
              </a:solidFill>
              <a:latin typeface="Calibri"/>
              <a:ea typeface="Microsoft YaHei" panose="020B0503020204020204" pitchFamily="34" charset="-122"/>
            </a:endParaRPr>
          </a:p>
          <a:p>
            <a:pPr marR="0" lvl="0" algn="l" defTabSz="449263" rtl="0" eaLnBrk="1" fontAlgn="base" latinLnBrk="0" hangingPunct="0">
              <a:lnSpc>
                <a:spcPct val="93000"/>
              </a:lnSpc>
              <a:spcBef>
                <a:spcPct val="0"/>
              </a:spcBef>
              <a:spcAft>
                <a:spcPct val="0"/>
              </a:spcAft>
              <a:buClr>
                <a:srgbClr val="000000"/>
              </a:buClr>
              <a:buSzPct val="100000"/>
              <a:tabLst/>
              <a:defRPr/>
            </a:pPr>
            <a:r>
              <a:rPr kumimoji="0" lang="nl-NL" sz="2400" b="0" i="0" u="none" strike="noStrike" kern="1200" cap="none" spc="0" normalizeH="0" noProof="0" dirty="0">
                <a:ln>
                  <a:noFill/>
                </a:ln>
                <a:solidFill>
                  <a:srgbClr val="000000"/>
                </a:solidFill>
                <a:effectLst/>
                <a:uLnTx/>
                <a:uFillTx/>
                <a:latin typeface="Calibri"/>
                <a:ea typeface="Microsoft YaHei" panose="020B0503020204020204" pitchFamily="34" charset="-122"/>
                <a:cs typeface="+mn-cs"/>
              </a:rPr>
              <a:t>Waaraan herken je een goede nieuwsbrief?</a:t>
            </a:r>
            <a:endPar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R="0" lvl="0" algn="l" defTabSz="449263" rtl="0" eaLnBrk="1" fontAlgn="base" latinLnBrk="0" hangingPunct="0">
              <a:lnSpc>
                <a:spcPct val="93000"/>
              </a:lnSpc>
              <a:spcBef>
                <a:spcPct val="0"/>
              </a:spcBef>
              <a:spcAft>
                <a:spcPct val="0"/>
              </a:spcAft>
              <a:buClr>
                <a:srgbClr val="000000"/>
              </a:buClr>
              <a:buSzPct val="100000"/>
              <a:tabLst/>
              <a:defRPr/>
            </a:pPr>
            <a:endPar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en-GB"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 </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GB"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nl-NL"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a:p>
            <a:pPr marL="285750" marR="0" lvl="0" indent="-285750" algn="l" defTabSz="449263" rtl="0" eaLnBrk="1" fontAlgn="base" latinLnBrk="0" hangingPunct="0">
              <a:lnSpc>
                <a:spcPct val="93000"/>
              </a:lnSpc>
              <a:spcBef>
                <a:spcPct val="0"/>
              </a:spcBef>
              <a:spcAft>
                <a:spcPct val="0"/>
              </a:spcAft>
              <a:buClr>
                <a:srgbClr val="000000"/>
              </a:buClr>
              <a:buSzPct val="100000"/>
              <a:buFontTx/>
              <a:buChar char="-"/>
              <a:tabLst/>
              <a:defRPr/>
            </a:pP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pic>
        <p:nvPicPr>
          <p:cNvPr id="3" name="Afbeelding 2"/>
          <p:cNvPicPr>
            <a:picLocks noChangeAspect="1"/>
          </p:cNvPicPr>
          <p:nvPr/>
        </p:nvPicPr>
        <p:blipFill>
          <a:blip r:embed="rId4"/>
          <a:stretch>
            <a:fillRect/>
          </a:stretch>
        </p:blipFill>
        <p:spPr>
          <a:xfrm>
            <a:off x="5600700" y="5026792"/>
            <a:ext cx="3028950" cy="1514475"/>
          </a:xfrm>
          <a:prstGeom prst="rect">
            <a:avLst/>
          </a:prstGeom>
        </p:spPr>
      </p:pic>
    </p:spTree>
    <p:extLst>
      <p:ext uri="{BB962C8B-B14F-4D97-AF65-F5344CB8AC3E}">
        <p14:creationId xmlns:p14="http://schemas.microsoft.com/office/powerpoint/2010/main" val="15592535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28650" y="365125"/>
            <a:ext cx="7886700" cy="1325563"/>
          </a:xfrm>
        </p:spPr>
        <p:txBody>
          <a:bodyPr/>
          <a:lstStyle/>
          <a:p>
            <a:pPr eaLnBrk="1" hangingPunct="1"/>
            <a:r>
              <a:rPr lang="nl-NL" altLang="nl-NL" sz="3500" dirty="0"/>
              <a:t>FE-cyclus</a:t>
            </a:r>
          </a:p>
        </p:txBody>
      </p:sp>
      <p:pic>
        <p:nvPicPr>
          <p:cNvPr id="3" name="Tijdelijke aanduiding voor inhoud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88872" y="1526964"/>
            <a:ext cx="7926478" cy="4968429"/>
          </a:xfrm>
        </p:spPr>
      </p:pic>
    </p:spTree>
    <p:extLst>
      <p:ext uri="{BB962C8B-B14F-4D97-AF65-F5344CB8AC3E}">
        <p14:creationId xmlns:p14="http://schemas.microsoft.com/office/powerpoint/2010/main" val="32247436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28650" y="365125"/>
            <a:ext cx="7886700" cy="1325563"/>
          </a:xfrm>
        </p:spPr>
        <p:txBody>
          <a:bodyPr/>
          <a:lstStyle/>
          <a:p>
            <a:pPr eaLnBrk="1" hangingPunct="1"/>
            <a:r>
              <a:rPr lang="nl-NL" altLang="nl-NL" sz="3500" dirty="0"/>
              <a:t>Fase 2: </a:t>
            </a:r>
            <a:r>
              <a:rPr lang="nl-NL" altLang="nl-NL" sz="3500" dirty="0" err="1"/>
              <a:t>Leerlingreacties</a:t>
            </a:r>
            <a:r>
              <a:rPr lang="nl-NL" altLang="nl-NL" sz="3500" dirty="0"/>
              <a:t> ontlokken</a:t>
            </a:r>
          </a:p>
        </p:txBody>
      </p:sp>
      <p:sp>
        <p:nvSpPr>
          <p:cNvPr id="6146" name="Text Box 2">
            <a:extLst>
              <a:ext uri="{FF2B5EF4-FFF2-40B4-BE49-F238E27FC236}">
                <a16:creationId xmlns:a16="http://schemas.microsoft.com/office/drawing/2014/main" id="{58637332-783C-479A-9969-DC8D9F5F3B89}"/>
              </a:ext>
            </a:extLst>
          </p:cNvPr>
          <p:cNvSpPr txBox="1">
            <a:spLocks noChangeArrowheads="1"/>
          </p:cNvSpPr>
          <p:nvPr/>
        </p:nvSpPr>
        <p:spPr bwMode="auto">
          <a:xfrm>
            <a:off x="563880" y="1422674"/>
            <a:ext cx="7696200" cy="4351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Veel verschillende</a:t>
            </a:r>
            <a:r>
              <a:rPr kumimoji="0" lang="nl-NL" sz="2400" b="0" i="0" u="none" strike="noStrike" kern="1200" cap="none" spc="0" normalizeH="0" noProof="0" dirty="0">
                <a:ln>
                  <a:noFill/>
                </a:ln>
                <a:solidFill>
                  <a:srgbClr val="000000"/>
                </a:solidFill>
                <a:effectLst/>
                <a:uLnTx/>
                <a:uFillTx/>
                <a:latin typeface="Calibri"/>
                <a:ea typeface="Microsoft YaHei" panose="020B0503020204020204" pitchFamily="34" charset="-122"/>
                <a:cs typeface="+mn-cs"/>
              </a:rPr>
              <a:t> FE-methodieken</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lang="nl-NL" sz="2400" dirty="0">
                <a:solidFill>
                  <a:srgbClr val="000000"/>
                </a:solidFill>
                <a:latin typeface="Calibri"/>
                <a:ea typeface="Microsoft YaHei" panose="020B0503020204020204" pitchFamily="34" charset="-122"/>
              </a:rPr>
              <a:t>Ook informeel: vragen stellen, groepsdiscussies</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Passend</a:t>
            </a:r>
            <a:r>
              <a:rPr kumimoji="0" lang="nl-NL" sz="2400" b="0" i="0" u="none" strike="noStrike" kern="1200" cap="none" spc="0" normalizeH="0" noProof="0" dirty="0">
                <a:ln>
                  <a:noFill/>
                </a:ln>
                <a:solidFill>
                  <a:srgbClr val="000000"/>
                </a:solidFill>
                <a:effectLst/>
                <a:uLnTx/>
                <a:uFillTx/>
                <a:latin typeface="Calibri"/>
                <a:ea typeface="Microsoft YaHei" panose="020B0503020204020204" pitchFamily="34" charset="-122"/>
                <a:cs typeface="+mn-cs"/>
              </a:rPr>
              <a:t> bij de leerdoelen</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lang="nl-NL" sz="2400" dirty="0">
                <a:solidFill>
                  <a:srgbClr val="000000"/>
                </a:solidFill>
                <a:latin typeface="Calibri"/>
                <a:ea typeface="Microsoft YaHei" panose="020B0503020204020204" pitchFamily="34" charset="-122"/>
              </a:rPr>
              <a:t>Gericht op diep begrip (niet alleen goed/fout)</a:t>
            </a:r>
            <a:endParaRPr kumimoji="0" lang="nl-NL" sz="2400" b="0" i="0" u="none" strike="noStrike" kern="1200" cap="none" spc="0" normalizeH="0" noProof="0" dirty="0">
              <a:ln>
                <a:noFill/>
              </a:ln>
              <a:solidFill>
                <a:srgbClr val="000000"/>
              </a:solidFill>
              <a:effectLst/>
              <a:uLnTx/>
              <a:uFillTx/>
              <a:latin typeface="Calibri"/>
              <a:ea typeface="Microsoft YaHei" panose="020B0503020204020204" pitchFamily="34" charset="-122"/>
              <a:cs typeface="+mn-cs"/>
            </a:endParaRPr>
          </a:p>
          <a:p>
            <a:pPr marR="0" lvl="0" algn="l" defTabSz="449263" rtl="0" eaLnBrk="1" fontAlgn="base" latinLnBrk="0" hangingPunct="0">
              <a:lnSpc>
                <a:spcPct val="93000"/>
              </a:lnSpc>
              <a:spcBef>
                <a:spcPct val="0"/>
              </a:spcBef>
              <a:spcAft>
                <a:spcPct val="0"/>
              </a:spcAft>
              <a:buClr>
                <a:srgbClr val="000000"/>
              </a:buClr>
              <a:buSzPct val="100000"/>
              <a:tabLst/>
              <a:defRPr/>
            </a:pPr>
            <a:endParaRPr lang="nl-NL" sz="2400" baseline="0" dirty="0">
              <a:solidFill>
                <a:srgbClr val="000000"/>
              </a:solidFill>
              <a:latin typeface="Calibri"/>
              <a:ea typeface="Microsoft YaHei" panose="020B0503020204020204" pitchFamily="34" charset="-122"/>
            </a:endParaRPr>
          </a:p>
          <a:p>
            <a:pPr marR="0" lvl="0" algn="l" defTabSz="449263" rtl="0" eaLnBrk="1" fontAlgn="base" latinLnBrk="0" hangingPunct="0">
              <a:lnSpc>
                <a:spcPct val="93000"/>
              </a:lnSpc>
              <a:spcBef>
                <a:spcPct val="0"/>
              </a:spcBef>
              <a:spcAft>
                <a:spcPct val="0"/>
              </a:spcAft>
              <a:buClr>
                <a:srgbClr val="000000"/>
              </a:buClr>
              <a:buSzPct val="100000"/>
              <a:tabLst/>
              <a:defRPr/>
            </a:pPr>
            <a:endPar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R="0" lvl="0" algn="l" defTabSz="449263" rtl="0" eaLnBrk="1" fontAlgn="base" latinLnBrk="0" hangingPunct="0">
              <a:lnSpc>
                <a:spcPct val="93000"/>
              </a:lnSpc>
              <a:spcBef>
                <a:spcPct val="0"/>
              </a:spcBef>
              <a:spcAft>
                <a:spcPct val="0"/>
              </a:spcAft>
              <a:buClr>
                <a:srgbClr val="000000"/>
              </a:buClr>
              <a:buSzPct val="100000"/>
              <a:tabLst/>
              <a:defRPr/>
            </a:pPr>
            <a:endPar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en-GB"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 </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GB"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nl-NL"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a:p>
            <a:pPr marL="285750" marR="0" lvl="0" indent="-285750" algn="l" defTabSz="449263" rtl="0" eaLnBrk="1" fontAlgn="base" latinLnBrk="0" hangingPunct="0">
              <a:lnSpc>
                <a:spcPct val="93000"/>
              </a:lnSpc>
              <a:spcBef>
                <a:spcPct val="0"/>
              </a:spcBef>
              <a:spcAft>
                <a:spcPct val="0"/>
              </a:spcAft>
              <a:buClr>
                <a:srgbClr val="000000"/>
              </a:buClr>
              <a:buSzPct val="100000"/>
              <a:buFontTx/>
              <a:buChar char="-"/>
              <a:tabLst/>
              <a:defRPr/>
            </a:pP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pic>
        <p:nvPicPr>
          <p:cNvPr id="6" name="Tijdelijke aanduiding voor inhoud 7"/>
          <p:cNvPicPr>
            <a:picLocks noGrp="1" noChangeAspect="1"/>
          </p:cNvPicPr>
          <p:nvPr>
            <p:ph idx="1"/>
          </p:nvPr>
        </p:nvPicPr>
        <p:blipFill>
          <a:blip r:embed="rId4"/>
          <a:stretch>
            <a:fillRect/>
          </a:stretch>
        </p:blipFill>
        <p:spPr>
          <a:xfrm>
            <a:off x="628650" y="3598342"/>
            <a:ext cx="7523116" cy="3407959"/>
          </a:xfrm>
          <a:prstGeom prst="rect">
            <a:avLst/>
          </a:prstGeom>
        </p:spPr>
      </p:pic>
    </p:spTree>
    <p:extLst>
      <p:ext uri="{BB962C8B-B14F-4D97-AF65-F5344CB8AC3E}">
        <p14:creationId xmlns:p14="http://schemas.microsoft.com/office/powerpoint/2010/main" val="111224776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28650" y="365125"/>
            <a:ext cx="7886700" cy="1325563"/>
          </a:xfrm>
        </p:spPr>
        <p:txBody>
          <a:bodyPr/>
          <a:lstStyle/>
          <a:p>
            <a:pPr eaLnBrk="1" hangingPunct="1"/>
            <a:r>
              <a:rPr lang="nl-NL" altLang="nl-NL" sz="3500" dirty="0"/>
              <a:t>Bijvoorbeeld: concept check</a:t>
            </a:r>
          </a:p>
        </p:txBody>
      </p:sp>
      <p:pic>
        <p:nvPicPr>
          <p:cNvPr id="4" name="Tijdelijke aanduiding voor inhoud 3">
            <a:extLst>
              <a:ext uri="{FF2B5EF4-FFF2-40B4-BE49-F238E27FC236}">
                <a16:creationId xmlns:a16="http://schemas.microsoft.com/office/drawing/2014/main" id="{03A0D741-69D9-42EE-917E-B174EA419EB3}"/>
              </a:ext>
            </a:extLst>
          </p:cNvPr>
          <p:cNvPicPr>
            <a:picLocks noGrp="1" noChangeAspect="1"/>
          </p:cNvPicPr>
          <p:nvPr>
            <p:ph idx="1"/>
          </p:nvPr>
        </p:nvPicPr>
        <p:blipFill rotWithShape="1">
          <a:blip r:embed="rId4"/>
          <a:srcRect l="13794" t="31987" r="39585" b="15808"/>
          <a:stretch/>
        </p:blipFill>
        <p:spPr>
          <a:xfrm>
            <a:off x="989021" y="1690688"/>
            <a:ext cx="6911967" cy="4353648"/>
          </a:xfrm>
          <a:prstGeom prst="rect">
            <a:avLst/>
          </a:prstGeom>
        </p:spPr>
      </p:pic>
    </p:spTree>
    <p:extLst>
      <p:ext uri="{BB962C8B-B14F-4D97-AF65-F5344CB8AC3E}">
        <p14:creationId xmlns:p14="http://schemas.microsoft.com/office/powerpoint/2010/main" val="332831240"/>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28650" y="365125"/>
            <a:ext cx="7886700" cy="1325563"/>
          </a:xfrm>
        </p:spPr>
        <p:txBody>
          <a:bodyPr/>
          <a:lstStyle/>
          <a:p>
            <a:pPr eaLnBrk="1" hangingPunct="1"/>
            <a:r>
              <a:rPr lang="nl-NL" altLang="nl-NL" sz="3500" dirty="0"/>
              <a:t>Voorbeelden</a:t>
            </a:r>
          </a:p>
        </p:txBody>
      </p:sp>
      <p:sp>
        <p:nvSpPr>
          <p:cNvPr id="2" name="Tijdelijke aanduiding voor inhoud 1"/>
          <p:cNvSpPr>
            <a:spLocks noGrp="1"/>
          </p:cNvSpPr>
          <p:nvPr>
            <p:ph idx="1"/>
          </p:nvPr>
        </p:nvSpPr>
        <p:spPr/>
        <p:txBody>
          <a:bodyPr/>
          <a:lstStyle/>
          <a:p>
            <a:r>
              <a:rPr lang="nl-NL" dirty="0"/>
              <a:t>Iedereen doet mee</a:t>
            </a:r>
          </a:p>
          <a:p>
            <a:r>
              <a:rPr lang="nl-NL" dirty="0"/>
              <a:t>Iedereen denkt na</a:t>
            </a:r>
          </a:p>
        </p:txBody>
      </p:sp>
      <p:pic>
        <p:nvPicPr>
          <p:cNvPr id="3" name="Afbeelding 2"/>
          <p:cNvPicPr>
            <a:picLocks noChangeAspect="1"/>
          </p:cNvPicPr>
          <p:nvPr/>
        </p:nvPicPr>
        <p:blipFill>
          <a:blip r:embed="rId4"/>
          <a:stretch>
            <a:fillRect/>
          </a:stretch>
        </p:blipFill>
        <p:spPr>
          <a:xfrm>
            <a:off x="6493709" y="1647523"/>
            <a:ext cx="1715406" cy="2400256"/>
          </a:xfrm>
          <a:prstGeom prst="rect">
            <a:avLst/>
          </a:prstGeom>
        </p:spPr>
      </p:pic>
      <p:pic>
        <p:nvPicPr>
          <p:cNvPr id="4" name="Afbeelding 3"/>
          <p:cNvPicPr>
            <a:picLocks noChangeAspect="1"/>
          </p:cNvPicPr>
          <p:nvPr/>
        </p:nvPicPr>
        <p:blipFill>
          <a:blip r:embed="rId5"/>
          <a:stretch>
            <a:fillRect/>
          </a:stretch>
        </p:blipFill>
        <p:spPr>
          <a:xfrm>
            <a:off x="4008839" y="409063"/>
            <a:ext cx="2181811" cy="2164663"/>
          </a:xfrm>
          <a:prstGeom prst="rect">
            <a:avLst/>
          </a:prstGeom>
        </p:spPr>
      </p:pic>
      <p:pic>
        <p:nvPicPr>
          <p:cNvPr id="5" name="Afbeelding 4"/>
          <p:cNvPicPr>
            <a:picLocks noChangeAspect="1"/>
          </p:cNvPicPr>
          <p:nvPr/>
        </p:nvPicPr>
        <p:blipFill>
          <a:blip r:embed="rId6"/>
          <a:stretch>
            <a:fillRect/>
          </a:stretch>
        </p:blipFill>
        <p:spPr>
          <a:xfrm>
            <a:off x="438229" y="4554557"/>
            <a:ext cx="8264365" cy="1551240"/>
          </a:xfrm>
          <a:prstGeom prst="rect">
            <a:avLst/>
          </a:prstGeom>
        </p:spPr>
      </p:pic>
    </p:spTree>
    <p:extLst>
      <p:ext uri="{BB962C8B-B14F-4D97-AF65-F5344CB8AC3E}">
        <p14:creationId xmlns:p14="http://schemas.microsoft.com/office/powerpoint/2010/main" val="398346255"/>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28650" y="365125"/>
            <a:ext cx="7886700" cy="1325563"/>
          </a:xfrm>
        </p:spPr>
        <p:txBody>
          <a:bodyPr/>
          <a:lstStyle/>
          <a:p>
            <a:pPr eaLnBrk="1" hangingPunct="1"/>
            <a:r>
              <a:rPr lang="nl-NL" altLang="nl-NL" sz="3500" dirty="0"/>
              <a:t>FE-cyclus</a:t>
            </a:r>
          </a:p>
        </p:txBody>
      </p:sp>
      <p:pic>
        <p:nvPicPr>
          <p:cNvPr id="3" name="Tijdelijke aanduiding voor inhoud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88872" y="1526964"/>
            <a:ext cx="7926478" cy="4968429"/>
          </a:xfrm>
        </p:spPr>
      </p:pic>
    </p:spTree>
    <p:extLst>
      <p:ext uri="{BB962C8B-B14F-4D97-AF65-F5344CB8AC3E}">
        <p14:creationId xmlns:p14="http://schemas.microsoft.com/office/powerpoint/2010/main" val="42013575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28650" y="365125"/>
            <a:ext cx="7886700" cy="1325563"/>
          </a:xfrm>
        </p:spPr>
        <p:txBody>
          <a:bodyPr/>
          <a:lstStyle/>
          <a:p>
            <a:pPr eaLnBrk="1" hangingPunct="1"/>
            <a:r>
              <a:rPr lang="nl-NL" altLang="nl-NL" sz="3500" dirty="0"/>
              <a:t>Fase 3: Reacties analyseren en interpreteren</a:t>
            </a:r>
          </a:p>
        </p:txBody>
      </p:sp>
      <p:sp>
        <p:nvSpPr>
          <p:cNvPr id="6146" name="Text Box 2">
            <a:extLst>
              <a:ext uri="{FF2B5EF4-FFF2-40B4-BE49-F238E27FC236}">
                <a16:creationId xmlns:a16="http://schemas.microsoft.com/office/drawing/2014/main" id="{58637332-783C-479A-9969-DC8D9F5F3B89}"/>
              </a:ext>
            </a:extLst>
          </p:cNvPr>
          <p:cNvSpPr txBox="1">
            <a:spLocks noChangeArrowheads="1"/>
          </p:cNvSpPr>
          <p:nvPr/>
        </p:nvSpPr>
        <p:spPr bwMode="auto">
          <a:xfrm>
            <a:off x="542108" y="1816812"/>
            <a:ext cx="7696200" cy="4351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marR="0" lvl="0" algn="l" defTabSz="449263" rtl="0" eaLnBrk="1" fontAlgn="base" latinLnBrk="0" hangingPunct="0">
              <a:lnSpc>
                <a:spcPct val="93000"/>
              </a:lnSpc>
              <a:spcBef>
                <a:spcPct val="0"/>
              </a:spcBef>
              <a:spcAft>
                <a:spcPct val="0"/>
              </a:spcAft>
              <a:buClr>
                <a:srgbClr val="000000"/>
              </a:buClr>
              <a:buSzPct val="100000"/>
              <a:tabLst/>
              <a:defRPr/>
            </a:pPr>
            <a:r>
              <a:rPr kumimoji="0" lang="nl-NL" sz="2400" b="0" i="1" u="none" strike="noStrike" kern="1200" cap="none" spc="0" normalizeH="0" noProof="0" dirty="0">
                <a:ln>
                  <a:noFill/>
                </a:ln>
                <a:solidFill>
                  <a:srgbClr val="000000"/>
                </a:solidFill>
                <a:effectLst/>
                <a:uLnTx/>
                <a:uFillTx/>
                <a:latin typeface="Calibri"/>
                <a:ea typeface="Microsoft YaHei" panose="020B0503020204020204" pitchFamily="34" charset="-122"/>
              </a:rPr>
              <a:t>Weet ik nu wat ik wil weten over mijn leerlingen?</a:t>
            </a:r>
          </a:p>
          <a:p>
            <a:pPr marR="0" lvl="0" algn="l" defTabSz="449263" rtl="0" eaLnBrk="1" fontAlgn="base" latinLnBrk="0" hangingPunct="0">
              <a:lnSpc>
                <a:spcPct val="93000"/>
              </a:lnSpc>
              <a:spcBef>
                <a:spcPct val="0"/>
              </a:spcBef>
              <a:spcAft>
                <a:spcPct val="0"/>
              </a:spcAft>
              <a:buClr>
                <a:srgbClr val="000000"/>
              </a:buClr>
              <a:buSzPct val="100000"/>
              <a:tabLst/>
              <a:defRPr/>
            </a:pPr>
            <a:r>
              <a:rPr lang="nl-NL" sz="2400" i="1" dirty="0">
                <a:solidFill>
                  <a:srgbClr val="000000"/>
                </a:solidFill>
                <a:latin typeface="Calibri"/>
                <a:ea typeface="Microsoft YaHei" panose="020B0503020204020204" pitchFamily="34" charset="-122"/>
              </a:rPr>
              <a:t>Weet ik genoeg?</a:t>
            </a:r>
          </a:p>
          <a:p>
            <a:pPr marR="0" lvl="0" algn="l" defTabSz="449263" rtl="0" eaLnBrk="1" fontAlgn="base" latinLnBrk="0" hangingPunct="0">
              <a:lnSpc>
                <a:spcPct val="93000"/>
              </a:lnSpc>
              <a:spcBef>
                <a:spcPct val="0"/>
              </a:spcBef>
              <a:spcAft>
                <a:spcPct val="0"/>
              </a:spcAft>
              <a:buClr>
                <a:srgbClr val="000000"/>
              </a:buClr>
              <a:buSzPct val="100000"/>
              <a:tabLst/>
              <a:defRPr/>
            </a:pPr>
            <a:endParaRPr kumimoji="0" lang="nl-NL" sz="2400" b="0" i="0" u="none" strike="noStrike" kern="1200" cap="none" spc="0" normalizeH="0" noProof="0" dirty="0">
              <a:ln>
                <a:noFill/>
              </a:ln>
              <a:solidFill>
                <a:srgbClr val="000000"/>
              </a:solidFill>
              <a:effectLst/>
              <a:uLnTx/>
              <a:uFillTx/>
              <a:latin typeface="Calibri"/>
              <a:ea typeface="Microsoft YaHei" panose="020B0503020204020204" pitchFamily="34" charset="-122"/>
              <a:cs typeface="+mn-cs"/>
            </a:endParaRPr>
          </a:p>
          <a:p>
            <a:pPr marR="0" lvl="0" algn="l" defTabSz="449263" rtl="0" eaLnBrk="1" fontAlgn="base" latinLnBrk="0" hangingPunct="0">
              <a:lnSpc>
                <a:spcPct val="93000"/>
              </a:lnSpc>
              <a:spcBef>
                <a:spcPct val="0"/>
              </a:spcBef>
              <a:spcAft>
                <a:spcPct val="0"/>
              </a:spcAft>
              <a:buClr>
                <a:srgbClr val="000000"/>
              </a:buClr>
              <a:buSzPct val="100000"/>
              <a:tabLst/>
              <a:defRPr/>
            </a:pPr>
            <a:r>
              <a:rPr lang="nl-NL" sz="2400" dirty="0">
                <a:solidFill>
                  <a:srgbClr val="000000"/>
                </a:solidFill>
                <a:latin typeface="Calibri"/>
                <a:ea typeface="Microsoft YaHei" panose="020B0503020204020204" pitchFamily="34" charset="-122"/>
              </a:rPr>
              <a:t>De docent:</a:t>
            </a:r>
            <a:endParaRPr kumimoji="0" lang="nl-NL" sz="2400" b="0" i="0" u="none" strike="noStrike" kern="1200" cap="none" spc="0" normalizeH="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lang="nl-NL" sz="2400" baseline="0" dirty="0">
                <a:solidFill>
                  <a:srgbClr val="000000"/>
                </a:solidFill>
                <a:latin typeface="Calibri"/>
                <a:ea typeface="Microsoft YaHei" panose="020B0503020204020204" pitchFamily="34" charset="-122"/>
              </a:rPr>
              <a:t>Analyseren</a:t>
            </a:r>
            <a:r>
              <a:rPr lang="nl-NL" sz="2400" dirty="0">
                <a:solidFill>
                  <a:srgbClr val="000000"/>
                </a:solidFill>
                <a:latin typeface="Calibri"/>
                <a:ea typeface="Microsoft YaHei" panose="020B0503020204020204" pitchFamily="34" charset="-122"/>
              </a:rPr>
              <a:t> op leerdoelen (niet op vorm)</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lang="nl-NL" sz="2400" baseline="0" dirty="0">
                <a:solidFill>
                  <a:srgbClr val="000000"/>
                </a:solidFill>
                <a:latin typeface="Calibri"/>
                <a:ea typeface="Microsoft YaHei" panose="020B0503020204020204" pitchFamily="34" charset="-122"/>
              </a:rPr>
              <a:t>Op</a:t>
            </a:r>
            <a:r>
              <a:rPr lang="nl-NL" sz="2400" dirty="0">
                <a:solidFill>
                  <a:srgbClr val="000000"/>
                </a:solidFill>
                <a:latin typeface="Calibri"/>
                <a:ea typeface="Microsoft YaHei" panose="020B0503020204020204" pitchFamily="34" charset="-122"/>
              </a:rPr>
              <a:t> zwaktes EN sterktes</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lang="nl-NL" sz="2400" dirty="0">
                <a:solidFill>
                  <a:srgbClr val="000000"/>
                </a:solidFill>
                <a:latin typeface="Calibri"/>
                <a:ea typeface="Microsoft YaHei" panose="020B0503020204020204" pitchFamily="34" charset="-122"/>
              </a:rPr>
              <a:t>Individueel en voor groepjes / hele klas</a:t>
            </a:r>
          </a:p>
          <a:p>
            <a:pPr marR="0" lvl="0" algn="l" defTabSz="449263" rtl="0" eaLnBrk="1" fontAlgn="base" latinLnBrk="0" hangingPunct="0">
              <a:lnSpc>
                <a:spcPct val="93000"/>
              </a:lnSpc>
              <a:spcBef>
                <a:spcPct val="0"/>
              </a:spcBef>
              <a:spcAft>
                <a:spcPct val="0"/>
              </a:spcAft>
              <a:buClr>
                <a:srgbClr val="000000"/>
              </a:buClr>
              <a:buSzPct val="100000"/>
              <a:tabLst/>
              <a:defRPr/>
            </a:pPr>
            <a:endParaRPr lang="nl-NL" sz="2400" baseline="0" dirty="0">
              <a:solidFill>
                <a:srgbClr val="000000"/>
              </a:solidFill>
              <a:latin typeface="Calibri"/>
              <a:ea typeface="Microsoft YaHei" panose="020B0503020204020204" pitchFamily="34" charset="-122"/>
            </a:endParaRPr>
          </a:p>
          <a:p>
            <a:pPr marR="0" lvl="0" algn="l" defTabSz="449263" rtl="0" eaLnBrk="1" fontAlgn="base" latinLnBrk="0" hangingPunct="0">
              <a:lnSpc>
                <a:spcPct val="93000"/>
              </a:lnSpc>
              <a:spcBef>
                <a:spcPct val="0"/>
              </a:spcBef>
              <a:spcAft>
                <a:spcPct val="0"/>
              </a:spcAft>
              <a:buClr>
                <a:srgbClr val="000000"/>
              </a:buClr>
              <a:buSzPct val="100000"/>
              <a:tabLst/>
              <a:defRPr/>
            </a:pPr>
            <a:r>
              <a:rPr lang="nl-NL" sz="2400" dirty="0">
                <a:solidFill>
                  <a:srgbClr val="000000"/>
                </a:solidFill>
                <a:latin typeface="Calibri"/>
                <a:ea typeface="Microsoft YaHei" panose="020B0503020204020204" pitchFamily="34" charset="-122"/>
              </a:rPr>
              <a:t>Leerlingen in actie:</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lang="nl-NL" sz="2400" dirty="0">
                <a:solidFill>
                  <a:srgbClr val="000000"/>
                </a:solidFill>
                <a:latin typeface="Calibri"/>
                <a:ea typeface="Microsoft YaHei" panose="020B0503020204020204" pitchFamily="34" charset="-122"/>
              </a:rPr>
              <a:t>Onderling vergelijken</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lang="nl-NL" sz="2400" dirty="0">
                <a:solidFill>
                  <a:srgbClr val="000000"/>
                </a:solidFill>
                <a:latin typeface="Calibri"/>
                <a:ea typeface="Microsoft YaHei" panose="020B0503020204020204" pitchFamily="34" charset="-122"/>
              </a:rPr>
              <a:t>Vergelijken met succescriteria</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lang="nl-NL" sz="2400" baseline="0" dirty="0">
              <a:solidFill>
                <a:srgbClr val="000000"/>
              </a:solidFill>
              <a:latin typeface="Calibri"/>
              <a:ea typeface="Microsoft YaHei" panose="020B0503020204020204" pitchFamily="34" charset="-122"/>
            </a:endParaRPr>
          </a:p>
          <a:p>
            <a:pPr marR="0" lvl="0" algn="l" defTabSz="449263" rtl="0" eaLnBrk="1" fontAlgn="base" latinLnBrk="0" hangingPunct="0">
              <a:lnSpc>
                <a:spcPct val="93000"/>
              </a:lnSpc>
              <a:spcBef>
                <a:spcPct val="0"/>
              </a:spcBef>
              <a:spcAft>
                <a:spcPct val="0"/>
              </a:spcAft>
              <a:buClr>
                <a:srgbClr val="000000"/>
              </a:buClr>
              <a:buSzPct val="100000"/>
              <a:tabLst/>
              <a:defRPr/>
            </a:pPr>
            <a:endPar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R="0" lvl="0" algn="l" defTabSz="449263" rtl="0" eaLnBrk="1" fontAlgn="base" latinLnBrk="0" hangingPunct="0">
              <a:lnSpc>
                <a:spcPct val="93000"/>
              </a:lnSpc>
              <a:spcBef>
                <a:spcPct val="0"/>
              </a:spcBef>
              <a:spcAft>
                <a:spcPct val="0"/>
              </a:spcAft>
              <a:buClr>
                <a:srgbClr val="000000"/>
              </a:buClr>
              <a:buSzPct val="100000"/>
              <a:tabLst/>
              <a:defRPr/>
            </a:pPr>
            <a:endPar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en-GB"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 </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GB"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nl-NL"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a:p>
            <a:pPr marL="285750" marR="0" lvl="0" indent="-285750" algn="l" defTabSz="449263" rtl="0" eaLnBrk="1" fontAlgn="base" latinLnBrk="0" hangingPunct="0">
              <a:lnSpc>
                <a:spcPct val="93000"/>
              </a:lnSpc>
              <a:spcBef>
                <a:spcPct val="0"/>
              </a:spcBef>
              <a:spcAft>
                <a:spcPct val="0"/>
              </a:spcAft>
              <a:buClr>
                <a:srgbClr val="000000"/>
              </a:buClr>
              <a:buSzPct val="100000"/>
              <a:buFontTx/>
              <a:buChar char="-"/>
              <a:tabLst/>
              <a:defRPr/>
            </a:pP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pic>
        <p:nvPicPr>
          <p:cNvPr id="7" name="Afbeelding 6"/>
          <p:cNvPicPr>
            <a:picLocks noChangeAspect="1"/>
          </p:cNvPicPr>
          <p:nvPr/>
        </p:nvPicPr>
        <p:blipFill>
          <a:blip r:embed="rId4"/>
          <a:stretch>
            <a:fillRect/>
          </a:stretch>
        </p:blipFill>
        <p:spPr>
          <a:xfrm>
            <a:off x="7032812" y="5229435"/>
            <a:ext cx="2103900" cy="1598829"/>
          </a:xfrm>
          <a:prstGeom prst="rect">
            <a:avLst/>
          </a:prstGeom>
        </p:spPr>
      </p:pic>
    </p:spTree>
    <p:extLst>
      <p:ext uri="{BB962C8B-B14F-4D97-AF65-F5344CB8AC3E}">
        <p14:creationId xmlns:p14="http://schemas.microsoft.com/office/powerpoint/2010/main" val="1935446243"/>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28650" y="365125"/>
            <a:ext cx="7886700" cy="1325563"/>
          </a:xfrm>
        </p:spPr>
        <p:txBody>
          <a:bodyPr/>
          <a:lstStyle/>
          <a:p>
            <a:pPr eaLnBrk="1" hangingPunct="1"/>
            <a:r>
              <a:rPr lang="nl-NL" altLang="nl-NL" sz="3500" dirty="0" smtClean="0"/>
              <a:t>Bijvoorbeeld …</a:t>
            </a:r>
            <a:endParaRPr lang="nl-NL" altLang="nl-NL" sz="3500" dirty="0"/>
          </a:p>
        </p:txBody>
      </p:sp>
      <p:sp>
        <p:nvSpPr>
          <p:cNvPr id="6146" name="Text Box 2">
            <a:extLst>
              <a:ext uri="{FF2B5EF4-FFF2-40B4-BE49-F238E27FC236}">
                <a16:creationId xmlns:a16="http://schemas.microsoft.com/office/drawing/2014/main" id="{58637332-783C-479A-9969-DC8D9F5F3B89}"/>
              </a:ext>
            </a:extLst>
          </p:cNvPr>
          <p:cNvSpPr txBox="1">
            <a:spLocks noChangeArrowheads="1"/>
          </p:cNvSpPr>
          <p:nvPr/>
        </p:nvSpPr>
        <p:spPr bwMode="auto">
          <a:xfrm>
            <a:off x="463280" y="1895639"/>
            <a:ext cx="7696200" cy="4351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lang="nl-NL" sz="2400" baseline="0" dirty="0">
              <a:solidFill>
                <a:srgbClr val="000000"/>
              </a:solidFill>
              <a:latin typeface="Calibri"/>
              <a:ea typeface="Microsoft YaHei" panose="020B0503020204020204" pitchFamily="34" charset="-122"/>
            </a:endParaRPr>
          </a:p>
          <a:p>
            <a:pPr marR="0" lvl="0" algn="l" defTabSz="449263" rtl="0" eaLnBrk="1" fontAlgn="base" latinLnBrk="0" hangingPunct="0">
              <a:lnSpc>
                <a:spcPct val="93000"/>
              </a:lnSpc>
              <a:spcBef>
                <a:spcPct val="0"/>
              </a:spcBef>
              <a:spcAft>
                <a:spcPct val="0"/>
              </a:spcAft>
              <a:buClr>
                <a:srgbClr val="000000"/>
              </a:buClr>
              <a:buSzPct val="100000"/>
              <a:tabLst/>
              <a:defRPr/>
            </a:pPr>
            <a:endPar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R="0" lvl="0" algn="l" defTabSz="449263" rtl="0" eaLnBrk="1" fontAlgn="base" latinLnBrk="0" hangingPunct="0">
              <a:lnSpc>
                <a:spcPct val="93000"/>
              </a:lnSpc>
              <a:spcBef>
                <a:spcPct val="0"/>
              </a:spcBef>
              <a:spcAft>
                <a:spcPct val="0"/>
              </a:spcAft>
              <a:buClr>
                <a:srgbClr val="000000"/>
              </a:buClr>
              <a:buSzPct val="100000"/>
              <a:tabLst/>
              <a:defRPr/>
            </a:pPr>
            <a:endPar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en-GB"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 </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GB"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nl-NL"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a:p>
            <a:pPr marL="285750" marR="0" lvl="0" indent="-285750" algn="l" defTabSz="449263" rtl="0" eaLnBrk="1" fontAlgn="base" latinLnBrk="0" hangingPunct="0">
              <a:lnSpc>
                <a:spcPct val="93000"/>
              </a:lnSpc>
              <a:spcBef>
                <a:spcPct val="0"/>
              </a:spcBef>
              <a:spcAft>
                <a:spcPct val="0"/>
              </a:spcAft>
              <a:buClr>
                <a:srgbClr val="000000"/>
              </a:buClr>
              <a:buSzPct val="100000"/>
              <a:buFontTx/>
              <a:buChar char="-"/>
              <a:tabLst/>
              <a:defRPr/>
            </a:pP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pic>
        <p:nvPicPr>
          <p:cNvPr id="7" name="Afbeelding 6"/>
          <p:cNvPicPr>
            <a:picLocks noChangeAspect="1"/>
          </p:cNvPicPr>
          <p:nvPr/>
        </p:nvPicPr>
        <p:blipFill>
          <a:blip r:embed="rId4"/>
          <a:stretch>
            <a:fillRect/>
          </a:stretch>
        </p:blipFill>
        <p:spPr>
          <a:xfrm>
            <a:off x="7032812" y="5229435"/>
            <a:ext cx="2103900" cy="1598829"/>
          </a:xfrm>
          <a:prstGeom prst="rect">
            <a:avLst/>
          </a:prstGeom>
        </p:spPr>
      </p:pic>
      <p:pic>
        <p:nvPicPr>
          <p:cNvPr id="3" name="Afbeelding 2"/>
          <p:cNvPicPr>
            <a:picLocks noChangeAspect="1"/>
          </p:cNvPicPr>
          <p:nvPr/>
        </p:nvPicPr>
        <p:blipFill>
          <a:blip r:embed="rId5"/>
          <a:stretch>
            <a:fillRect/>
          </a:stretch>
        </p:blipFill>
        <p:spPr>
          <a:xfrm>
            <a:off x="628650" y="1535740"/>
            <a:ext cx="7014013" cy="3848643"/>
          </a:xfrm>
          <a:prstGeom prst="rect">
            <a:avLst/>
          </a:prstGeom>
        </p:spPr>
      </p:pic>
    </p:spTree>
    <p:extLst>
      <p:ext uri="{BB962C8B-B14F-4D97-AF65-F5344CB8AC3E}">
        <p14:creationId xmlns:p14="http://schemas.microsoft.com/office/powerpoint/2010/main" val="1123248164"/>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28650" y="365125"/>
            <a:ext cx="7886700" cy="1325563"/>
          </a:xfrm>
        </p:spPr>
        <p:txBody>
          <a:bodyPr/>
          <a:lstStyle/>
          <a:p>
            <a:pPr eaLnBrk="1" hangingPunct="1"/>
            <a:r>
              <a:rPr lang="nl-NL" altLang="nl-NL" sz="3500" dirty="0"/>
              <a:t>FE-cyclus</a:t>
            </a:r>
          </a:p>
        </p:txBody>
      </p:sp>
      <p:pic>
        <p:nvPicPr>
          <p:cNvPr id="3" name="Tijdelijke aanduiding voor inhoud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88872" y="1526964"/>
            <a:ext cx="7926478" cy="4968429"/>
          </a:xfrm>
        </p:spPr>
      </p:pic>
    </p:spTree>
    <p:extLst>
      <p:ext uri="{BB962C8B-B14F-4D97-AF65-F5344CB8AC3E}">
        <p14:creationId xmlns:p14="http://schemas.microsoft.com/office/powerpoint/2010/main" val="228937181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28650" y="775028"/>
            <a:ext cx="7886700" cy="1325563"/>
          </a:xfrm>
        </p:spPr>
        <p:txBody>
          <a:bodyPr/>
          <a:lstStyle/>
          <a:p>
            <a:pPr algn="ctr" eaLnBrk="1" hangingPunct="1"/>
            <a:r>
              <a:rPr lang="nl-NL" altLang="nl-NL" sz="3500" dirty="0"/>
              <a:t>Fase 4: Met leerlingen communiceren over resultaten </a:t>
            </a:r>
          </a:p>
        </p:txBody>
      </p:sp>
      <p:sp>
        <p:nvSpPr>
          <p:cNvPr id="6146" name="Text Box 2">
            <a:extLst>
              <a:ext uri="{FF2B5EF4-FFF2-40B4-BE49-F238E27FC236}">
                <a16:creationId xmlns:a16="http://schemas.microsoft.com/office/drawing/2014/main" id="{58637332-783C-479A-9969-DC8D9F5F3B89}"/>
              </a:ext>
            </a:extLst>
          </p:cNvPr>
          <p:cNvSpPr txBox="1">
            <a:spLocks noChangeArrowheads="1"/>
          </p:cNvSpPr>
          <p:nvPr/>
        </p:nvSpPr>
        <p:spPr bwMode="auto">
          <a:xfrm>
            <a:off x="628650" y="2506663"/>
            <a:ext cx="7696200" cy="4351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marR="0" lvl="0" algn="l" defTabSz="449263" rtl="0" eaLnBrk="1" fontAlgn="base" latinLnBrk="0" hangingPunct="0">
              <a:lnSpc>
                <a:spcPct val="93000"/>
              </a:lnSpc>
              <a:spcBef>
                <a:spcPct val="0"/>
              </a:spcBef>
              <a:spcAft>
                <a:spcPct val="0"/>
              </a:spcAft>
              <a:buClr>
                <a:srgbClr val="000000"/>
              </a:buClr>
              <a:buSzPct val="100000"/>
              <a:tabLst/>
              <a:defRPr/>
            </a:pPr>
            <a:r>
              <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De docent:</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2400" b="0" i="0" u="none" strike="noStrike" kern="1200" cap="none" spc="0" normalizeH="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lang="nl-NL" sz="2400" dirty="0">
                <a:solidFill>
                  <a:srgbClr val="000000"/>
                </a:solidFill>
                <a:latin typeface="Calibri"/>
                <a:ea typeface="Microsoft YaHei" panose="020B0503020204020204" pitchFamily="34" charset="-122"/>
              </a:rPr>
              <a:t>Feedback gekoppeld aan leerdoelen / succescriteria</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lang="nl-NL" sz="2400" dirty="0">
                <a:solidFill>
                  <a:srgbClr val="000000"/>
                </a:solidFill>
                <a:latin typeface="Calibri"/>
                <a:ea typeface="Microsoft YaHei" panose="020B0503020204020204" pitchFamily="34" charset="-122"/>
              </a:rPr>
              <a:t>Leerlingen kunnen groei laten zien</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lang="nl-NL" sz="2400" dirty="0">
              <a:solidFill>
                <a:srgbClr val="000000"/>
              </a:solidFill>
              <a:latin typeface="Calibri"/>
              <a:ea typeface="Microsoft YaHei" panose="020B0503020204020204" pitchFamily="34" charset="-122"/>
            </a:endParaRPr>
          </a:p>
          <a:p>
            <a:pPr marR="0" lvl="0" algn="l" defTabSz="449263" rtl="0" eaLnBrk="1" fontAlgn="base" latinLnBrk="0" hangingPunct="0">
              <a:lnSpc>
                <a:spcPct val="93000"/>
              </a:lnSpc>
              <a:spcBef>
                <a:spcPct val="0"/>
              </a:spcBef>
              <a:spcAft>
                <a:spcPct val="0"/>
              </a:spcAft>
              <a:buClr>
                <a:srgbClr val="000000"/>
              </a:buClr>
              <a:buSzPct val="100000"/>
              <a:tabLst/>
              <a:defRPr/>
            </a:pPr>
            <a:r>
              <a:rPr lang="nl-NL" sz="2400" dirty="0">
                <a:solidFill>
                  <a:srgbClr val="000000"/>
                </a:solidFill>
                <a:latin typeface="Calibri"/>
                <a:ea typeface="Microsoft YaHei" panose="020B0503020204020204" pitchFamily="34" charset="-122"/>
              </a:rPr>
              <a:t>Leerlingen in actie:</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lang="nl-NL" sz="2400" noProof="0" dirty="0">
                <a:solidFill>
                  <a:srgbClr val="000000"/>
                </a:solidFill>
                <a:latin typeface="Calibri"/>
                <a:ea typeface="Microsoft YaHei" panose="020B0503020204020204" pitchFamily="34" charset="-122"/>
              </a:rPr>
              <a:t>Elkaar feedback geven =&gt; met ondersteuning </a:t>
            </a:r>
            <a:endParaRPr kumimoji="0" lang="nl-NL" sz="2400" b="0" i="0" u="none" strike="noStrike" kern="1200" cap="none" spc="0" normalizeH="0" noProof="0" dirty="0">
              <a:ln>
                <a:noFill/>
              </a:ln>
              <a:solidFill>
                <a:srgbClr val="000000"/>
              </a:solidFill>
              <a:effectLst/>
              <a:uLnTx/>
              <a:uFillTx/>
              <a:latin typeface="Calibri"/>
              <a:ea typeface="Microsoft YaHei" panose="020B0503020204020204" pitchFamily="34" charset="-122"/>
              <a:cs typeface="+mn-cs"/>
            </a:endParaRPr>
          </a:p>
          <a:p>
            <a:pPr marR="0" lvl="0" algn="l" defTabSz="449263" rtl="0" eaLnBrk="1" fontAlgn="base" latinLnBrk="0" hangingPunct="0">
              <a:lnSpc>
                <a:spcPct val="93000"/>
              </a:lnSpc>
              <a:spcBef>
                <a:spcPct val="0"/>
              </a:spcBef>
              <a:spcAft>
                <a:spcPct val="0"/>
              </a:spcAft>
              <a:buClr>
                <a:srgbClr val="000000"/>
              </a:buClr>
              <a:buSzPct val="100000"/>
              <a:tabLst/>
              <a:defRPr/>
            </a:pPr>
            <a:endParaRPr kumimoji="0" lang="nl-NL" sz="2400" b="0" i="0" u="none" strike="noStrike" kern="1200" cap="none" spc="0" normalizeH="0" noProof="0" dirty="0">
              <a:ln>
                <a:noFill/>
              </a:ln>
              <a:solidFill>
                <a:srgbClr val="000000"/>
              </a:solidFill>
              <a:effectLst/>
              <a:uLnTx/>
              <a:uFillTx/>
              <a:latin typeface="Calibri"/>
              <a:ea typeface="Microsoft YaHei" panose="020B0503020204020204" pitchFamily="34" charset="-122"/>
              <a:cs typeface="+mn-cs"/>
            </a:endParaRPr>
          </a:p>
          <a:p>
            <a:pPr marR="0" lvl="0" algn="l" defTabSz="449263" rtl="0" eaLnBrk="1" fontAlgn="base" latinLnBrk="0" hangingPunct="0">
              <a:lnSpc>
                <a:spcPct val="93000"/>
              </a:lnSpc>
              <a:spcBef>
                <a:spcPct val="0"/>
              </a:spcBef>
              <a:spcAft>
                <a:spcPct val="0"/>
              </a:spcAft>
              <a:buClr>
                <a:srgbClr val="000000"/>
              </a:buClr>
              <a:buSzPct val="100000"/>
              <a:tabLst/>
              <a:defRPr/>
            </a:pPr>
            <a:endParaRPr lang="nl-NL" sz="2400" baseline="0" dirty="0">
              <a:solidFill>
                <a:srgbClr val="000000"/>
              </a:solidFill>
              <a:latin typeface="Calibri"/>
              <a:ea typeface="Microsoft YaHei" panose="020B0503020204020204" pitchFamily="34" charset="-122"/>
            </a:endParaRPr>
          </a:p>
          <a:p>
            <a:pPr marR="0" lvl="0" algn="l" defTabSz="449263" rtl="0" eaLnBrk="1" fontAlgn="base" latinLnBrk="0" hangingPunct="0">
              <a:lnSpc>
                <a:spcPct val="93000"/>
              </a:lnSpc>
              <a:spcBef>
                <a:spcPct val="0"/>
              </a:spcBef>
              <a:spcAft>
                <a:spcPct val="0"/>
              </a:spcAft>
              <a:buClr>
                <a:srgbClr val="000000"/>
              </a:buClr>
              <a:buSzPct val="100000"/>
              <a:tabLst/>
              <a:defRPr/>
            </a:pPr>
            <a:endPar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R="0" lvl="0" algn="l" defTabSz="449263" rtl="0" eaLnBrk="1" fontAlgn="base" latinLnBrk="0" hangingPunct="0">
              <a:lnSpc>
                <a:spcPct val="93000"/>
              </a:lnSpc>
              <a:spcBef>
                <a:spcPct val="0"/>
              </a:spcBef>
              <a:spcAft>
                <a:spcPct val="0"/>
              </a:spcAft>
              <a:buClr>
                <a:srgbClr val="000000"/>
              </a:buClr>
              <a:buSzPct val="100000"/>
              <a:tabLst/>
              <a:defRPr/>
            </a:pPr>
            <a:endPar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en-GB"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 </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GB"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nl-NL"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a:p>
            <a:pPr marL="285750" marR="0" lvl="0" indent="-285750" algn="l" defTabSz="449263" rtl="0" eaLnBrk="1" fontAlgn="base" latinLnBrk="0" hangingPunct="0">
              <a:lnSpc>
                <a:spcPct val="93000"/>
              </a:lnSpc>
              <a:spcBef>
                <a:spcPct val="0"/>
              </a:spcBef>
              <a:spcAft>
                <a:spcPct val="0"/>
              </a:spcAft>
              <a:buClr>
                <a:srgbClr val="000000"/>
              </a:buClr>
              <a:buSzPct val="100000"/>
              <a:buFontTx/>
              <a:buChar char="-"/>
              <a:tabLst/>
              <a:defRPr/>
            </a:pP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pic>
        <p:nvPicPr>
          <p:cNvPr id="7" name="Afbeelding 6"/>
          <p:cNvPicPr>
            <a:picLocks noChangeAspect="1"/>
          </p:cNvPicPr>
          <p:nvPr/>
        </p:nvPicPr>
        <p:blipFill>
          <a:blip r:embed="rId4"/>
          <a:stretch>
            <a:fillRect/>
          </a:stretch>
        </p:blipFill>
        <p:spPr>
          <a:xfrm>
            <a:off x="6652689" y="5023262"/>
            <a:ext cx="2491311" cy="1834738"/>
          </a:xfrm>
          <a:prstGeom prst="rect">
            <a:avLst/>
          </a:prstGeom>
        </p:spPr>
      </p:pic>
    </p:spTree>
    <p:extLst>
      <p:ext uri="{BB962C8B-B14F-4D97-AF65-F5344CB8AC3E}">
        <p14:creationId xmlns:p14="http://schemas.microsoft.com/office/powerpoint/2010/main" val="3566551348"/>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title" idx="4294967295"/>
          </p:nvPr>
        </p:nvSpPr>
        <p:spPr>
          <a:xfrm>
            <a:off x="3727450" y="4746625"/>
            <a:ext cx="4972050" cy="522288"/>
          </a:xfrm>
        </p:spPr>
        <p:txBody>
          <a:bodyPr/>
          <a:lstStyle/>
          <a:p>
            <a:pPr eaLnBrk="1" hangingPunct="1"/>
            <a:endParaRPr lang="nl-NL" altLang="nl-NL" dirty="0"/>
          </a:p>
        </p:txBody>
      </p:sp>
      <p:sp>
        <p:nvSpPr>
          <p:cNvPr id="6147" name="Rectangle 2"/>
          <p:cNvSpPr>
            <a:spLocks noGrp="1" noChangeArrowheads="1"/>
          </p:cNvSpPr>
          <p:nvPr>
            <p:ph type="subTitle" idx="4294967295"/>
          </p:nvPr>
        </p:nvSpPr>
        <p:spPr>
          <a:xfrm>
            <a:off x="3735388" y="5275263"/>
            <a:ext cx="4972050" cy="503237"/>
          </a:xfrm>
        </p:spPr>
        <p:txBody>
          <a:bodyPr tIns="0"/>
          <a:lstStyle/>
          <a:p>
            <a:pPr eaLnBrk="1" hangingPunct="1"/>
            <a:endParaRPr lang="nl-NL" altLang="nl-NL"/>
          </a:p>
        </p:txBody>
      </p:sp>
    </p:spTree>
    <p:extLst>
      <p:ext uri="{BB962C8B-B14F-4D97-AF65-F5344CB8AC3E}">
        <p14:creationId xmlns:p14="http://schemas.microsoft.com/office/powerpoint/2010/main" val="39369154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533400" y="286297"/>
            <a:ext cx="7886700" cy="1325563"/>
          </a:xfrm>
        </p:spPr>
        <p:txBody>
          <a:bodyPr/>
          <a:lstStyle/>
          <a:p>
            <a:pPr algn="ctr" eaLnBrk="1" hangingPunct="1"/>
            <a:r>
              <a:rPr lang="nl-NL" altLang="nl-NL" sz="3500" dirty="0" smtClean="0"/>
              <a:t>Bijvoorbeeld …</a:t>
            </a:r>
            <a:endParaRPr lang="nl-NL" altLang="nl-NL" sz="3500" dirty="0"/>
          </a:p>
        </p:txBody>
      </p:sp>
      <p:sp>
        <p:nvSpPr>
          <p:cNvPr id="6146" name="Text Box 2">
            <a:extLst>
              <a:ext uri="{FF2B5EF4-FFF2-40B4-BE49-F238E27FC236}">
                <a16:creationId xmlns:a16="http://schemas.microsoft.com/office/drawing/2014/main" id="{58637332-783C-479A-9969-DC8D9F5F3B89}"/>
              </a:ext>
            </a:extLst>
          </p:cNvPr>
          <p:cNvSpPr txBox="1">
            <a:spLocks noChangeArrowheads="1"/>
          </p:cNvSpPr>
          <p:nvPr/>
        </p:nvSpPr>
        <p:spPr bwMode="auto">
          <a:xfrm>
            <a:off x="628650" y="1828746"/>
            <a:ext cx="7696200" cy="4351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lang="nl-NL" sz="2400" baseline="0" dirty="0" smtClean="0">
                <a:solidFill>
                  <a:srgbClr val="000000"/>
                </a:solidFill>
                <a:latin typeface="Calibri"/>
                <a:ea typeface="Microsoft YaHei" panose="020B0503020204020204" pitchFamily="34" charset="-122"/>
              </a:rPr>
              <a:t>Feedback door middel van codes</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lang="nl-NL" sz="2400" dirty="0" smtClean="0">
                <a:solidFill>
                  <a:srgbClr val="000000"/>
                </a:solidFill>
                <a:latin typeface="Calibri"/>
                <a:ea typeface="Microsoft YaHei" panose="020B0503020204020204" pitchFamily="34" charset="-122"/>
              </a:rPr>
              <a:t>Feedback vragen van leerlingen aan elkaar koppelen</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lang="nl-NL" sz="2400" dirty="0" smtClean="0">
                <a:solidFill>
                  <a:srgbClr val="000000"/>
                </a:solidFill>
                <a:latin typeface="Calibri"/>
                <a:ea typeface="Microsoft YaHei" panose="020B0503020204020204" pitchFamily="34" charset="-122"/>
              </a:rPr>
              <a:t>Opdracht evalueren </a:t>
            </a:r>
            <a:r>
              <a:rPr lang="nl-NL" sz="2400" dirty="0" err="1" smtClean="0">
                <a:solidFill>
                  <a:srgbClr val="000000"/>
                </a:solidFill>
                <a:latin typeface="Calibri"/>
                <a:ea typeface="Microsoft YaHei" panose="020B0503020204020204" pitchFamily="34" charset="-122"/>
              </a:rPr>
              <a:t>a.h.v</a:t>
            </a:r>
            <a:r>
              <a:rPr lang="nl-NL" sz="2400" dirty="0" smtClean="0">
                <a:solidFill>
                  <a:srgbClr val="000000"/>
                </a:solidFill>
                <a:latin typeface="Calibri"/>
                <a:ea typeface="Microsoft YaHei" panose="020B0503020204020204" pitchFamily="34" charset="-122"/>
              </a:rPr>
              <a:t>. succescriteria</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lang="nl-NL" sz="2400" baseline="0" dirty="0">
              <a:solidFill>
                <a:srgbClr val="000000"/>
              </a:solidFill>
              <a:latin typeface="Calibri"/>
              <a:ea typeface="Microsoft YaHei" panose="020B0503020204020204" pitchFamily="34" charset="-122"/>
            </a:endParaRPr>
          </a:p>
          <a:p>
            <a:pPr marR="0" lvl="0" algn="l" defTabSz="449263" rtl="0" eaLnBrk="1" fontAlgn="base" latinLnBrk="0" hangingPunct="0">
              <a:lnSpc>
                <a:spcPct val="93000"/>
              </a:lnSpc>
              <a:spcBef>
                <a:spcPct val="0"/>
              </a:spcBef>
              <a:spcAft>
                <a:spcPct val="0"/>
              </a:spcAft>
              <a:buClr>
                <a:srgbClr val="000000"/>
              </a:buClr>
              <a:buSzPct val="100000"/>
              <a:tabLst/>
              <a:defRPr/>
            </a:pPr>
            <a:endPar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R="0" lvl="0" algn="l" defTabSz="449263" rtl="0" eaLnBrk="1" fontAlgn="base" latinLnBrk="0" hangingPunct="0">
              <a:lnSpc>
                <a:spcPct val="93000"/>
              </a:lnSpc>
              <a:spcBef>
                <a:spcPct val="0"/>
              </a:spcBef>
              <a:spcAft>
                <a:spcPct val="0"/>
              </a:spcAft>
              <a:buClr>
                <a:srgbClr val="000000"/>
              </a:buClr>
              <a:buSzPct val="100000"/>
              <a:tabLst/>
              <a:defRPr/>
            </a:pPr>
            <a:endPar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en-GB"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 </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GB"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nl-NL"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a:p>
            <a:pPr marL="285750" marR="0" lvl="0" indent="-285750" algn="l" defTabSz="449263" rtl="0" eaLnBrk="1" fontAlgn="base" latinLnBrk="0" hangingPunct="0">
              <a:lnSpc>
                <a:spcPct val="93000"/>
              </a:lnSpc>
              <a:spcBef>
                <a:spcPct val="0"/>
              </a:spcBef>
              <a:spcAft>
                <a:spcPct val="0"/>
              </a:spcAft>
              <a:buClr>
                <a:srgbClr val="000000"/>
              </a:buClr>
              <a:buSzPct val="100000"/>
              <a:buFontTx/>
              <a:buChar char="-"/>
              <a:tabLst/>
              <a:defRPr/>
            </a:pP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pic>
        <p:nvPicPr>
          <p:cNvPr id="2" name="Afbeelding 1"/>
          <p:cNvPicPr>
            <a:picLocks noChangeAspect="1"/>
          </p:cNvPicPr>
          <p:nvPr/>
        </p:nvPicPr>
        <p:blipFill>
          <a:blip r:embed="rId4"/>
          <a:stretch>
            <a:fillRect/>
          </a:stretch>
        </p:blipFill>
        <p:spPr>
          <a:xfrm>
            <a:off x="533400" y="3601436"/>
            <a:ext cx="8165716" cy="2578647"/>
          </a:xfrm>
          <a:prstGeom prst="rect">
            <a:avLst/>
          </a:prstGeom>
        </p:spPr>
      </p:pic>
    </p:spTree>
    <p:extLst>
      <p:ext uri="{BB962C8B-B14F-4D97-AF65-F5344CB8AC3E}">
        <p14:creationId xmlns:p14="http://schemas.microsoft.com/office/powerpoint/2010/main" val="3174515769"/>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28650" y="365125"/>
            <a:ext cx="7886700" cy="1325563"/>
          </a:xfrm>
        </p:spPr>
        <p:txBody>
          <a:bodyPr/>
          <a:lstStyle/>
          <a:p>
            <a:pPr eaLnBrk="1" hangingPunct="1"/>
            <a:r>
              <a:rPr lang="nl-NL" altLang="nl-NL" sz="3500" dirty="0"/>
              <a:t>FE-cyclus</a:t>
            </a:r>
          </a:p>
        </p:txBody>
      </p:sp>
      <p:pic>
        <p:nvPicPr>
          <p:cNvPr id="3" name="Tijdelijke aanduiding voor inhoud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88872" y="1526964"/>
            <a:ext cx="7926478" cy="4968429"/>
          </a:xfrm>
        </p:spPr>
      </p:pic>
    </p:spTree>
    <p:extLst>
      <p:ext uri="{BB962C8B-B14F-4D97-AF65-F5344CB8AC3E}">
        <p14:creationId xmlns:p14="http://schemas.microsoft.com/office/powerpoint/2010/main" val="79230581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28650" y="365125"/>
            <a:ext cx="7886700" cy="1325563"/>
          </a:xfrm>
        </p:spPr>
        <p:txBody>
          <a:bodyPr/>
          <a:lstStyle/>
          <a:p>
            <a:pPr eaLnBrk="1" hangingPunct="1"/>
            <a:r>
              <a:rPr lang="nl-NL" altLang="nl-NL" sz="3500" dirty="0"/>
              <a:t>Fase 5: Vervolgacties</a:t>
            </a:r>
          </a:p>
        </p:txBody>
      </p:sp>
      <p:sp>
        <p:nvSpPr>
          <p:cNvPr id="6146" name="Text Box 2">
            <a:extLst>
              <a:ext uri="{FF2B5EF4-FFF2-40B4-BE49-F238E27FC236}">
                <a16:creationId xmlns:a16="http://schemas.microsoft.com/office/drawing/2014/main" id="{58637332-783C-479A-9969-DC8D9F5F3B89}"/>
              </a:ext>
            </a:extLst>
          </p:cNvPr>
          <p:cNvSpPr txBox="1">
            <a:spLocks noChangeArrowheads="1"/>
          </p:cNvSpPr>
          <p:nvPr/>
        </p:nvSpPr>
        <p:spPr bwMode="auto">
          <a:xfrm>
            <a:off x="563880" y="1422674"/>
            <a:ext cx="7696200" cy="4351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marR="0" lvl="0" algn="l" defTabSz="449263" rtl="0" eaLnBrk="1" fontAlgn="base" latinLnBrk="0" hangingPunct="0">
              <a:lnSpc>
                <a:spcPct val="93000"/>
              </a:lnSpc>
              <a:spcBef>
                <a:spcPct val="0"/>
              </a:spcBef>
              <a:spcAft>
                <a:spcPct val="0"/>
              </a:spcAft>
              <a:buClr>
                <a:srgbClr val="000000"/>
              </a:buClr>
              <a:buSzPct val="100000"/>
              <a:tabLst/>
              <a:defRPr/>
            </a:pPr>
            <a:r>
              <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De docent:</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kumimoji="0" lang="nl-NL" sz="2400" b="0" i="0" u="none" strike="noStrike" kern="1200" cap="none" spc="0" normalizeH="0" noProof="0" dirty="0">
                <a:ln>
                  <a:noFill/>
                </a:ln>
                <a:solidFill>
                  <a:srgbClr val="000000"/>
                </a:solidFill>
                <a:effectLst/>
                <a:uLnTx/>
                <a:uFillTx/>
                <a:latin typeface="Calibri"/>
                <a:ea typeface="Microsoft YaHei" panose="020B0503020204020204" pitchFamily="34" charset="-122"/>
                <a:cs typeface="+mn-cs"/>
              </a:rPr>
              <a:t>Meer dan herhalen en vertragen</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lang="nl-NL" sz="2400" dirty="0">
                <a:solidFill>
                  <a:srgbClr val="000000"/>
                </a:solidFill>
                <a:latin typeface="Calibri"/>
                <a:ea typeface="Microsoft YaHei" panose="020B0503020204020204" pitchFamily="34" charset="-122"/>
              </a:rPr>
              <a:t>Doelgericht differentiëren</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lang="nl-NL" sz="2400" dirty="0">
                <a:solidFill>
                  <a:srgbClr val="000000"/>
                </a:solidFill>
                <a:latin typeface="Calibri"/>
                <a:ea typeface="Microsoft YaHei" panose="020B0503020204020204" pitchFamily="34" charset="-122"/>
              </a:rPr>
              <a:t>Afwijken van methode / gemaakt lesplan</a:t>
            </a:r>
            <a:endParaRPr kumimoji="0" lang="nl-NL" sz="2400" b="0" i="0" u="none" strike="noStrike" kern="1200" cap="none" spc="0" normalizeH="0" noProof="0" dirty="0">
              <a:ln>
                <a:noFill/>
              </a:ln>
              <a:solidFill>
                <a:srgbClr val="000000"/>
              </a:solidFill>
              <a:effectLst/>
              <a:uLnTx/>
              <a:uFillTx/>
              <a:latin typeface="Calibri"/>
              <a:ea typeface="Microsoft YaHei" panose="020B0503020204020204" pitchFamily="34" charset="-122"/>
              <a:cs typeface="+mn-cs"/>
            </a:endParaRPr>
          </a:p>
          <a:p>
            <a:pPr marR="0" lvl="0" algn="l" defTabSz="449263" rtl="0" eaLnBrk="1" fontAlgn="base" latinLnBrk="0" hangingPunct="0">
              <a:lnSpc>
                <a:spcPct val="93000"/>
              </a:lnSpc>
              <a:spcBef>
                <a:spcPct val="0"/>
              </a:spcBef>
              <a:spcAft>
                <a:spcPct val="0"/>
              </a:spcAft>
              <a:buClr>
                <a:srgbClr val="000000"/>
              </a:buClr>
              <a:buSzPct val="100000"/>
              <a:tabLst/>
              <a:defRPr/>
            </a:pPr>
            <a:endParaRPr lang="nl-NL" sz="2400" baseline="0" dirty="0">
              <a:solidFill>
                <a:srgbClr val="000000"/>
              </a:solidFill>
              <a:latin typeface="Calibri"/>
              <a:ea typeface="Microsoft YaHei" panose="020B0503020204020204" pitchFamily="34" charset="-122"/>
            </a:endParaRPr>
          </a:p>
          <a:p>
            <a:pPr marR="0" lvl="0" algn="l" defTabSz="449263" rtl="0" eaLnBrk="1" fontAlgn="base" latinLnBrk="0" hangingPunct="0">
              <a:lnSpc>
                <a:spcPct val="93000"/>
              </a:lnSpc>
              <a:spcBef>
                <a:spcPct val="0"/>
              </a:spcBef>
              <a:spcAft>
                <a:spcPct val="0"/>
              </a:spcAft>
              <a:buClr>
                <a:srgbClr val="000000"/>
              </a:buClr>
              <a:buSzPct val="100000"/>
              <a:tabLst/>
              <a:defRPr/>
            </a:pPr>
            <a:endPar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R="0" lvl="0" algn="l" defTabSz="449263" rtl="0" eaLnBrk="1" fontAlgn="base" latinLnBrk="0" hangingPunct="0">
              <a:lnSpc>
                <a:spcPct val="93000"/>
              </a:lnSpc>
              <a:spcBef>
                <a:spcPct val="0"/>
              </a:spcBef>
              <a:spcAft>
                <a:spcPct val="0"/>
              </a:spcAft>
              <a:buClr>
                <a:srgbClr val="000000"/>
              </a:buClr>
              <a:buSzPct val="100000"/>
              <a:tabLst/>
              <a:defRPr/>
            </a:pPr>
            <a:endPar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en-GB"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 </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GB"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nl-NL"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a:p>
            <a:pPr marL="285750" marR="0" lvl="0" indent="-285750" algn="l" defTabSz="449263" rtl="0" eaLnBrk="1" fontAlgn="base" latinLnBrk="0" hangingPunct="0">
              <a:lnSpc>
                <a:spcPct val="93000"/>
              </a:lnSpc>
              <a:spcBef>
                <a:spcPct val="0"/>
              </a:spcBef>
              <a:spcAft>
                <a:spcPct val="0"/>
              </a:spcAft>
              <a:buClr>
                <a:srgbClr val="000000"/>
              </a:buClr>
              <a:buSzPct val="100000"/>
              <a:buFontTx/>
              <a:buChar char="-"/>
              <a:tabLst/>
              <a:defRPr/>
            </a:pP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7" name="Wolkvormig bijschrift 6"/>
          <p:cNvSpPr/>
          <p:nvPr/>
        </p:nvSpPr>
        <p:spPr>
          <a:xfrm>
            <a:off x="467545" y="3745609"/>
            <a:ext cx="4251960" cy="2133600"/>
          </a:xfrm>
          <a:prstGeom prst="cloudCallout">
            <a:avLst>
              <a:gd name="adj1" fmla="val 32930"/>
              <a:gd name="adj2" fmla="val 802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solidFill>
                  <a:schemeClr val="tx1"/>
                </a:solidFill>
              </a:rPr>
              <a:t>Als het niet linksom lukt, dan proberen we het rechtsom!</a:t>
            </a:r>
          </a:p>
        </p:txBody>
      </p:sp>
      <p:pic>
        <p:nvPicPr>
          <p:cNvPr id="8" name="Afbeelding 7"/>
          <p:cNvPicPr>
            <a:picLocks noChangeAspect="1"/>
          </p:cNvPicPr>
          <p:nvPr/>
        </p:nvPicPr>
        <p:blipFill>
          <a:blip r:embed="rId4"/>
          <a:stretch>
            <a:fillRect/>
          </a:stretch>
        </p:blipFill>
        <p:spPr>
          <a:xfrm>
            <a:off x="6495493" y="4812409"/>
            <a:ext cx="2309315" cy="1647190"/>
          </a:xfrm>
          <a:prstGeom prst="rect">
            <a:avLst/>
          </a:prstGeom>
        </p:spPr>
      </p:pic>
    </p:spTree>
    <p:extLst>
      <p:ext uri="{BB962C8B-B14F-4D97-AF65-F5344CB8AC3E}">
        <p14:creationId xmlns:p14="http://schemas.microsoft.com/office/powerpoint/2010/main" val="2385468698"/>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28650" y="365125"/>
            <a:ext cx="7886700" cy="1325563"/>
          </a:xfrm>
        </p:spPr>
        <p:txBody>
          <a:bodyPr/>
          <a:lstStyle/>
          <a:p>
            <a:pPr eaLnBrk="1" hangingPunct="1"/>
            <a:r>
              <a:rPr lang="nl-NL" altLang="nl-NL" sz="3500" dirty="0" smtClean="0"/>
              <a:t>En wat doe je dan met die info?</a:t>
            </a:r>
            <a:endParaRPr lang="nl-NL" altLang="nl-NL" sz="3500" dirty="0"/>
          </a:p>
        </p:txBody>
      </p:sp>
      <p:pic>
        <p:nvPicPr>
          <p:cNvPr id="6" name="Afbeelding 5"/>
          <p:cNvPicPr>
            <a:picLocks noChangeAspect="1"/>
          </p:cNvPicPr>
          <p:nvPr/>
        </p:nvPicPr>
        <p:blipFill>
          <a:blip r:embed="rId4"/>
          <a:stretch>
            <a:fillRect/>
          </a:stretch>
        </p:blipFill>
        <p:spPr>
          <a:xfrm>
            <a:off x="628650" y="1690688"/>
            <a:ext cx="7014013" cy="3848643"/>
          </a:xfrm>
          <a:prstGeom prst="rect">
            <a:avLst/>
          </a:prstGeom>
        </p:spPr>
      </p:pic>
      <p:sp>
        <p:nvSpPr>
          <p:cNvPr id="2" name="Ovaal 1"/>
          <p:cNvSpPr/>
          <p:nvPr/>
        </p:nvSpPr>
        <p:spPr bwMode="auto">
          <a:xfrm>
            <a:off x="2081049" y="2345885"/>
            <a:ext cx="1024759" cy="2462598"/>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nl-NL"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endParaRPr>
          </a:p>
        </p:txBody>
      </p:sp>
    </p:spTree>
    <p:extLst>
      <p:ext uri="{BB962C8B-B14F-4D97-AF65-F5344CB8AC3E}">
        <p14:creationId xmlns:p14="http://schemas.microsoft.com/office/powerpoint/2010/main" val="804196995"/>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NL" dirty="0"/>
              <a:t>Wat doet de effectieve docent?</a:t>
            </a:r>
            <a:endParaRPr lang="nl-NL" dirty="0">
              <a:solidFill>
                <a:schemeClr val="tx2"/>
              </a:solidFill>
            </a:endParaRPr>
          </a:p>
        </p:txBody>
      </p:sp>
      <p:sp>
        <p:nvSpPr>
          <p:cNvPr id="2" name="Tijdelijke aanduiding voor inhoud 1"/>
          <p:cNvSpPr>
            <a:spLocks noGrp="1"/>
          </p:cNvSpPr>
          <p:nvPr>
            <p:ph idx="1"/>
          </p:nvPr>
        </p:nvSpPr>
        <p:spPr>
          <a:xfrm>
            <a:off x="827584" y="1628800"/>
            <a:ext cx="7408333" cy="4680520"/>
          </a:xfrm>
        </p:spPr>
        <p:txBody>
          <a:bodyPr/>
          <a:lstStyle/>
          <a:p>
            <a:pPr marL="301943" lvl="1" indent="0">
              <a:buNone/>
            </a:pPr>
            <a:endParaRPr lang="nl-NL" sz="1800" dirty="0">
              <a:sym typeface="Wingdings" panose="05000000000000000000" pitchFamily="2" charset="2"/>
            </a:endParaRPr>
          </a:p>
          <a:p>
            <a:endParaRPr lang="nl-NL" sz="2000" dirty="0">
              <a:sym typeface="Wingdings" panose="05000000000000000000" pitchFamily="2" charset="2"/>
            </a:endParaRPr>
          </a:p>
          <a:p>
            <a:endParaRPr lang="nl-NL" dirty="0">
              <a:sym typeface="Wingdings" panose="05000000000000000000" pitchFamily="2" charset="2"/>
            </a:endParaRPr>
          </a:p>
          <a:p>
            <a:endParaRPr lang="nl-NL" dirty="0">
              <a:sym typeface="Wingdings" panose="05000000000000000000" pitchFamily="2" charset="2"/>
            </a:endParaRPr>
          </a:p>
          <a:p>
            <a:endParaRPr lang="nl-NL" dirty="0"/>
          </a:p>
          <a:p>
            <a:endParaRPr lang="nl-NL" dirty="0"/>
          </a:p>
        </p:txBody>
      </p:sp>
      <p:sp>
        <p:nvSpPr>
          <p:cNvPr id="4" name="Tijdelijke aanduiding voor inhoud 1"/>
          <p:cNvSpPr txBox="1">
            <a:spLocks/>
          </p:cNvSpPr>
          <p:nvPr/>
        </p:nvSpPr>
        <p:spPr>
          <a:xfrm>
            <a:off x="872067" y="1772816"/>
            <a:ext cx="7408333" cy="4353347"/>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Clr>
                <a:srgbClr val="31B6FD"/>
              </a:buClr>
            </a:pPr>
            <a:endParaRPr lang="nl-NL" dirty="0">
              <a:solidFill>
                <a:srgbClr val="073E87"/>
              </a:solidFill>
              <a:latin typeface="Calibri" panose="020F0502020204030204" pitchFamily="34" charset="0"/>
            </a:endParaRPr>
          </a:p>
        </p:txBody>
      </p:sp>
      <p:sp>
        <p:nvSpPr>
          <p:cNvPr id="5" name="Tijdelijke aanduiding voor inhoud 1"/>
          <p:cNvSpPr txBox="1">
            <a:spLocks/>
          </p:cNvSpPr>
          <p:nvPr/>
        </p:nvSpPr>
        <p:spPr>
          <a:xfrm>
            <a:off x="179512" y="1988840"/>
            <a:ext cx="8685336" cy="4353347"/>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Clr>
                <a:srgbClr val="31B6FD"/>
              </a:buClr>
            </a:pPr>
            <a:endParaRPr lang="nl-NL" dirty="0">
              <a:solidFill>
                <a:srgbClr val="073E87"/>
              </a:solidFill>
              <a:latin typeface="Calibri" panose="020F0502020204030204" pitchFamily="34" charset="0"/>
            </a:endParaRPr>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148427"/>
            <a:ext cx="4767504" cy="6709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070" y="1257393"/>
            <a:ext cx="3769110" cy="5384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51053" y="6169154"/>
            <a:ext cx="7884864" cy="369332"/>
          </a:xfrm>
          <a:prstGeom prst="rect">
            <a:avLst/>
          </a:prstGeom>
          <a:solidFill>
            <a:srgbClr val="FFFF00"/>
          </a:solidFill>
        </p:spPr>
        <p:txBody>
          <a:bodyPr wrap="square" rtlCol="0">
            <a:spAutoFit/>
          </a:bodyPr>
          <a:lstStyle/>
          <a:p>
            <a:r>
              <a:rPr lang="nl-NL" dirty="0">
                <a:latin typeface="Calibri" panose="020F0502020204030204" pitchFamily="34" charset="0"/>
                <a:hlinkClick r:id="rId5"/>
              </a:rPr>
              <a:t>Posters, kaartspel en eindrapport. </a:t>
            </a:r>
            <a:endParaRPr lang="nl-NL" dirty="0">
              <a:latin typeface="Calibri" panose="020F0502020204030204" pitchFamily="34" charset="0"/>
            </a:endParaRPr>
          </a:p>
        </p:txBody>
      </p:sp>
    </p:spTree>
    <p:extLst>
      <p:ext uri="{BB962C8B-B14F-4D97-AF65-F5344CB8AC3E}">
        <p14:creationId xmlns:p14="http://schemas.microsoft.com/office/powerpoint/2010/main" val="2734399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28650" y="365125"/>
            <a:ext cx="7886700" cy="1325563"/>
          </a:xfrm>
        </p:spPr>
        <p:txBody>
          <a:bodyPr/>
          <a:lstStyle/>
          <a:p>
            <a:pPr eaLnBrk="1" hangingPunct="1"/>
            <a:r>
              <a:rPr lang="nl-NL" altLang="nl-NL" sz="3500" dirty="0"/>
              <a:t>Mini programma </a:t>
            </a:r>
          </a:p>
        </p:txBody>
      </p:sp>
      <p:sp>
        <p:nvSpPr>
          <p:cNvPr id="6146" name="Text Box 2">
            <a:extLst>
              <a:ext uri="{FF2B5EF4-FFF2-40B4-BE49-F238E27FC236}">
                <a16:creationId xmlns:a16="http://schemas.microsoft.com/office/drawing/2014/main" id="{58637332-783C-479A-9969-DC8D9F5F3B89}"/>
              </a:ext>
            </a:extLst>
          </p:cNvPr>
          <p:cNvSpPr txBox="1">
            <a:spLocks noChangeArrowheads="1"/>
          </p:cNvSpPr>
          <p:nvPr/>
        </p:nvSpPr>
        <p:spPr bwMode="auto">
          <a:xfrm>
            <a:off x="628650" y="1592290"/>
            <a:ext cx="7696200" cy="4351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nl-NL" sz="2400" b="0" i="0" u="none" strike="noStrike" kern="1200" cap="none" spc="0" normalizeH="0" noProof="0" dirty="0">
                <a:ln>
                  <a:noFill/>
                </a:ln>
                <a:solidFill>
                  <a:srgbClr val="000000"/>
                </a:solidFill>
                <a:effectLst/>
                <a:uLnTx/>
                <a:uFillTx/>
                <a:latin typeface="Calibri"/>
                <a:ea typeface="Microsoft YaHei" panose="020B0503020204020204" pitchFamily="34" charset="-122"/>
                <a:cs typeface="+mn-cs"/>
              </a:rPr>
              <a:t>Korte inleiding over FE-cyclus</a:t>
            </a: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endParaRPr lang="nl-NL" sz="2400" dirty="0">
              <a:solidFill>
                <a:srgbClr val="000000"/>
              </a:solidFill>
              <a:latin typeface="Calibri"/>
              <a:ea typeface="Microsoft YaHei" panose="020B0503020204020204" pitchFamily="34" charset="-122"/>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nl-NL" sz="2400" b="0" i="0" u="none" strike="noStrike" kern="1200" cap="none" spc="0" normalizeH="0" noProof="0" dirty="0">
                <a:ln>
                  <a:noFill/>
                </a:ln>
                <a:solidFill>
                  <a:srgbClr val="000000"/>
                </a:solidFill>
                <a:effectLst/>
                <a:uLnTx/>
                <a:uFillTx/>
                <a:latin typeface="Calibri"/>
                <a:ea typeface="Microsoft YaHei" panose="020B0503020204020204" pitchFamily="34" charset="-122"/>
                <a:cs typeface="+mn-cs"/>
              </a:rPr>
              <a:t>Verdelen in vakgroepen</a:t>
            </a:r>
          </a:p>
          <a:p>
            <a:pPr marL="342900" lvl="0" indent="-342900" defTabSz="449263" fontAlgn="base" hangingPunct="0">
              <a:lnSpc>
                <a:spcPct val="93000"/>
              </a:lnSpc>
              <a:spcBef>
                <a:spcPct val="0"/>
              </a:spcBef>
              <a:spcAft>
                <a:spcPct val="0"/>
              </a:spcAft>
              <a:buClr>
                <a:srgbClr val="000000"/>
              </a:buClr>
              <a:buSzPct val="100000"/>
              <a:buFont typeface="Arial" panose="020B0604020202020204" pitchFamily="34" charset="0"/>
              <a:buChar char="•"/>
              <a:defRPr/>
            </a:pPr>
            <a:r>
              <a:rPr lang="nl-NL" sz="2400" dirty="0" smtClean="0">
                <a:solidFill>
                  <a:srgbClr val="000000"/>
                </a:solidFill>
                <a:ea typeface="Microsoft YaHei" panose="020B0503020204020204" pitchFamily="34" charset="-122"/>
              </a:rPr>
              <a:t>Ria </a:t>
            </a:r>
            <a:r>
              <a:rPr lang="nl-NL" sz="2400" dirty="0">
                <a:solidFill>
                  <a:srgbClr val="000000"/>
                </a:solidFill>
                <a:ea typeface="Microsoft YaHei" panose="020B0503020204020204" pitchFamily="34" charset="-122"/>
              </a:rPr>
              <a:t>Brandt (wiskunde)</a:t>
            </a:r>
          </a:p>
          <a:p>
            <a:pPr marL="342900" lvl="0" indent="-342900" defTabSz="449263" fontAlgn="base" hangingPunct="0">
              <a:lnSpc>
                <a:spcPct val="93000"/>
              </a:lnSpc>
              <a:spcBef>
                <a:spcPct val="0"/>
              </a:spcBef>
              <a:spcAft>
                <a:spcPct val="0"/>
              </a:spcAft>
              <a:buClr>
                <a:srgbClr val="000000"/>
              </a:buClr>
              <a:buSzPct val="100000"/>
              <a:buFont typeface="Arial" panose="020B0604020202020204" pitchFamily="34" charset="0"/>
              <a:buChar char="•"/>
              <a:defRPr/>
            </a:pPr>
            <a:r>
              <a:rPr lang="nl-NL" sz="2400" dirty="0">
                <a:solidFill>
                  <a:srgbClr val="000000"/>
                </a:solidFill>
                <a:ea typeface="Microsoft YaHei" panose="020B0503020204020204" pitchFamily="34" charset="-122"/>
              </a:rPr>
              <a:t>Gerdineke van Silfhout (talen)</a:t>
            </a: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endParaRPr lang="nl-NL" sz="2400" dirty="0">
              <a:solidFill>
                <a:srgbClr val="000000"/>
              </a:solidFill>
              <a:latin typeface="Calibri"/>
              <a:ea typeface="Microsoft YaHei" panose="020B0503020204020204" pitchFamily="34" charset="-122"/>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In gesprek</a:t>
            </a:r>
            <a:r>
              <a:rPr kumimoji="0" lang="nl-NL" sz="2400" b="0" i="0" u="none" strike="noStrike" kern="1200" cap="none" spc="0" normalizeH="0" noProof="0" dirty="0">
                <a:ln>
                  <a:noFill/>
                </a:ln>
                <a:solidFill>
                  <a:srgbClr val="000000"/>
                </a:solidFill>
                <a:effectLst/>
                <a:uLnTx/>
                <a:uFillTx/>
                <a:latin typeface="Calibri"/>
                <a:ea typeface="Microsoft YaHei" panose="020B0503020204020204" pitchFamily="34" charset="-122"/>
                <a:cs typeface="+mn-cs"/>
              </a:rPr>
              <a:t> over de FE-cyclus</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lang="nl-NL" sz="2400" baseline="0" dirty="0">
                <a:solidFill>
                  <a:srgbClr val="000000"/>
                </a:solidFill>
                <a:latin typeface="Calibri"/>
                <a:ea typeface="Microsoft YaHei" panose="020B0503020204020204" pitchFamily="34" charset="-122"/>
              </a:rPr>
              <a:t>Wat</a:t>
            </a:r>
            <a:r>
              <a:rPr lang="nl-NL" sz="2400" dirty="0">
                <a:solidFill>
                  <a:srgbClr val="000000"/>
                </a:solidFill>
                <a:latin typeface="Calibri"/>
                <a:ea typeface="Microsoft YaHei" panose="020B0503020204020204" pitchFamily="34" charset="-122"/>
              </a:rPr>
              <a:t> versta jij onder FE?</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Heb</a:t>
            </a:r>
            <a:r>
              <a:rPr kumimoji="0" lang="nl-NL" sz="2400" b="0" i="0" u="none" strike="noStrike" kern="1200" cap="none" spc="0" normalizeH="0" noProof="0" dirty="0">
                <a:ln>
                  <a:noFill/>
                </a:ln>
                <a:solidFill>
                  <a:srgbClr val="000000"/>
                </a:solidFill>
                <a:effectLst/>
                <a:uLnTx/>
                <a:uFillTx/>
                <a:latin typeface="Calibri"/>
                <a:ea typeface="Microsoft YaHei" panose="020B0503020204020204" pitchFamily="34" charset="-122"/>
                <a:cs typeface="+mn-cs"/>
              </a:rPr>
              <a:t> je een voorbeeld van hoe je FE hebt geprobeerd?</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lang="nl-NL" sz="2400" baseline="0" dirty="0">
                <a:solidFill>
                  <a:srgbClr val="000000"/>
                </a:solidFill>
                <a:latin typeface="Calibri"/>
                <a:ea typeface="Microsoft YaHei" panose="020B0503020204020204" pitchFamily="34" charset="-122"/>
              </a:rPr>
              <a:t>Voorbeelden</a:t>
            </a:r>
            <a:r>
              <a:rPr lang="nl-NL" sz="2400" dirty="0">
                <a:solidFill>
                  <a:srgbClr val="000000"/>
                </a:solidFill>
                <a:latin typeface="Calibri"/>
                <a:ea typeface="Microsoft YaHei" panose="020B0503020204020204" pitchFamily="34" charset="-122"/>
              </a:rPr>
              <a:t> spiegelen aan FE-cyclus</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Mooie</a:t>
            </a:r>
            <a:r>
              <a:rPr kumimoji="0" lang="nl-NL" sz="2400" b="0" i="0" u="none" strike="noStrike" kern="1200" cap="none" spc="0" normalizeH="0" noProof="0" dirty="0">
                <a:ln>
                  <a:noFill/>
                </a:ln>
                <a:solidFill>
                  <a:srgbClr val="000000"/>
                </a:solidFill>
                <a:effectLst/>
                <a:uLnTx/>
                <a:uFillTx/>
                <a:latin typeface="Calibri"/>
                <a:ea typeface="Microsoft YaHei" panose="020B0503020204020204" pitchFamily="34" charset="-122"/>
                <a:cs typeface="+mn-cs"/>
              </a:rPr>
              <a:t> voorbeelden verzamelen</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lang="nl-NL" sz="2400" baseline="0" dirty="0">
                <a:solidFill>
                  <a:srgbClr val="000000"/>
                </a:solidFill>
                <a:latin typeface="Calibri"/>
                <a:ea typeface="Microsoft YaHei" panose="020B0503020204020204" pitchFamily="34" charset="-122"/>
              </a:rPr>
              <a:t>Wat</a:t>
            </a:r>
            <a:r>
              <a:rPr lang="nl-NL" sz="2400" dirty="0">
                <a:solidFill>
                  <a:srgbClr val="000000"/>
                </a:solidFill>
                <a:latin typeface="Calibri"/>
                <a:ea typeface="Microsoft YaHei" panose="020B0503020204020204" pitchFamily="34" charset="-122"/>
              </a:rPr>
              <a:t> neem je mee voor jezelf?</a:t>
            </a:r>
            <a:endPar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 </a:t>
            </a: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en-GB"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 </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GB"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nl-NL"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a:p>
            <a:pPr marL="285750" marR="0" lvl="0" indent="-285750" algn="l" defTabSz="449263" rtl="0" eaLnBrk="1" fontAlgn="base" latinLnBrk="0" hangingPunct="0">
              <a:lnSpc>
                <a:spcPct val="93000"/>
              </a:lnSpc>
              <a:spcBef>
                <a:spcPct val="0"/>
              </a:spcBef>
              <a:spcAft>
                <a:spcPct val="0"/>
              </a:spcAft>
              <a:buClr>
                <a:srgbClr val="000000"/>
              </a:buClr>
              <a:buSzPct val="100000"/>
              <a:buFontTx/>
              <a:buChar char="-"/>
              <a:tabLst/>
              <a:defRPr/>
            </a:pP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2" name="Pijl-links 1"/>
          <p:cNvSpPr/>
          <p:nvPr/>
        </p:nvSpPr>
        <p:spPr bwMode="auto">
          <a:xfrm>
            <a:off x="5565228" y="2506717"/>
            <a:ext cx="2254469" cy="1261242"/>
          </a:xfrm>
          <a:prstGeom prst="lef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nl-NL" sz="1800" b="0" i="0" u="none" strike="noStrike" cap="none" normalizeH="0" baseline="0">
              <a:ln>
                <a:noFill/>
              </a:ln>
              <a:solidFill>
                <a:schemeClr val="bg1"/>
              </a:solidFill>
              <a:effectLst/>
              <a:latin typeface="Arial" panose="020B0604020202020204" pitchFamily="34" charset="0"/>
              <a:ea typeface="Microsoft YaHei" panose="020B0503020204020204" pitchFamily="34" charset="-122"/>
            </a:endParaRPr>
          </a:p>
        </p:txBody>
      </p:sp>
    </p:spTree>
    <p:extLst>
      <p:ext uri="{BB962C8B-B14F-4D97-AF65-F5344CB8AC3E}">
        <p14:creationId xmlns:p14="http://schemas.microsoft.com/office/powerpoint/2010/main" val="208140336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28650" y="365125"/>
            <a:ext cx="7886700" cy="1325563"/>
          </a:xfrm>
        </p:spPr>
        <p:txBody>
          <a:bodyPr/>
          <a:lstStyle/>
          <a:p>
            <a:pPr eaLnBrk="1" hangingPunct="1"/>
            <a:r>
              <a:rPr lang="nl-NL" altLang="nl-NL" sz="3500" dirty="0"/>
              <a:t>Exit tickets</a:t>
            </a:r>
          </a:p>
        </p:txBody>
      </p:sp>
      <p:sp>
        <p:nvSpPr>
          <p:cNvPr id="6146" name="Text Box 2">
            <a:extLst>
              <a:ext uri="{FF2B5EF4-FFF2-40B4-BE49-F238E27FC236}">
                <a16:creationId xmlns:a16="http://schemas.microsoft.com/office/drawing/2014/main" id="{58637332-783C-479A-9969-DC8D9F5F3B89}"/>
              </a:ext>
            </a:extLst>
          </p:cNvPr>
          <p:cNvSpPr txBox="1">
            <a:spLocks noChangeArrowheads="1"/>
          </p:cNvSpPr>
          <p:nvPr/>
        </p:nvSpPr>
        <p:spPr bwMode="auto">
          <a:xfrm>
            <a:off x="628650" y="1942936"/>
            <a:ext cx="7696200" cy="4351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marR="0" lvl="0" algn="l" defTabSz="449263" rtl="0" eaLnBrk="1" fontAlgn="base" latinLnBrk="0" hangingPunct="0">
              <a:lnSpc>
                <a:spcPct val="93000"/>
              </a:lnSpc>
              <a:spcBef>
                <a:spcPct val="0"/>
              </a:spcBef>
              <a:spcAft>
                <a:spcPct val="0"/>
              </a:spcAft>
              <a:buClr>
                <a:srgbClr val="000000"/>
              </a:buClr>
              <a:buSzPct val="100000"/>
              <a:tabLst/>
              <a:defRPr/>
            </a:pPr>
            <a:r>
              <a:rPr lang="en-GB" sz="2400" dirty="0" err="1">
                <a:solidFill>
                  <a:srgbClr val="000000"/>
                </a:solidFill>
                <a:latin typeface="Calibri"/>
                <a:ea typeface="Microsoft YaHei" panose="020B0503020204020204" pitchFamily="34" charset="-122"/>
              </a:rPr>
              <a:t>Plak</a:t>
            </a:r>
            <a:r>
              <a:rPr lang="en-GB" sz="2400" dirty="0">
                <a:solidFill>
                  <a:srgbClr val="000000"/>
                </a:solidFill>
                <a:latin typeface="Calibri"/>
                <a:ea typeface="Microsoft YaHei" panose="020B0503020204020204" pitchFamily="34" charset="-122"/>
              </a:rPr>
              <a:t> je post-it </a:t>
            </a:r>
            <a:r>
              <a:rPr lang="en-GB" sz="2400" dirty="0" err="1">
                <a:solidFill>
                  <a:srgbClr val="000000"/>
                </a:solidFill>
                <a:latin typeface="Calibri"/>
                <a:ea typeface="Microsoft YaHei" panose="020B0503020204020204" pitchFamily="34" charset="-122"/>
              </a:rPr>
              <a:t>bij</a:t>
            </a:r>
            <a:r>
              <a:rPr lang="en-GB" sz="2400" dirty="0">
                <a:solidFill>
                  <a:srgbClr val="000000"/>
                </a:solidFill>
                <a:latin typeface="Calibri"/>
                <a:ea typeface="Microsoft YaHei" panose="020B0503020204020204" pitchFamily="34" charset="-122"/>
              </a:rPr>
              <a:t> smiley</a:t>
            </a:r>
          </a:p>
          <a:p>
            <a:pPr marR="0" lvl="0" algn="l" defTabSz="449263" rtl="0" eaLnBrk="1" fontAlgn="base" latinLnBrk="0" hangingPunct="0">
              <a:lnSpc>
                <a:spcPct val="93000"/>
              </a:lnSpc>
              <a:spcBef>
                <a:spcPct val="0"/>
              </a:spcBef>
              <a:spcAft>
                <a:spcPct val="0"/>
              </a:spcAft>
              <a:buClr>
                <a:srgbClr val="000000"/>
              </a:buClr>
              <a:buSzPct val="100000"/>
              <a:tabLst/>
              <a:defRPr/>
            </a:pPr>
            <a:endParaRPr kumimoji="0" lang="en-GB"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R="0" lvl="0" algn="l" defTabSz="449263" rtl="0" eaLnBrk="1" fontAlgn="base" latinLnBrk="0" hangingPunct="0">
              <a:lnSpc>
                <a:spcPct val="93000"/>
              </a:lnSpc>
              <a:spcBef>
                <a:spcPct val="0"/>
              </a:spcBef>
              <a:spcAft>
                <a:spcPct val="0"/>
              </a:spcAft>
              <a:buClr>
                <a:srgbClr val="000000"/>
              </a:buClr>
              <a:buSzPct val="100000"/>
              <a:tabLst/>
              <a:defRPr/>
            </a:pPr>
            <a:r>
              <a:rPr lang="en-GB" sz="2400" dirty="0" err="1">
                <a:solidFill>
                  <a:srgbClr val="000000"/>
                </a:solidFill>
                <a:latin typeface="Calibri"/>
                <a:ea typeface="Microsoft YaHei" panose="020B0503020204020204" pitchFamily="34" charset="-122"/>
              </a:rPr>
              <a:t>Schrijf</a:t>
            </a:r>
            <a:r>
              <a:rPr lang="en-GB" sz="2400" dirty="0">
                <a:solidFill>
                  <a:srgbClr val="000000"/>
                </a:solidFill>
                <a:latin typeface="Calibri"/>
                <a:ea typeface="Microsoft YaHei" panose="020B0503020204020204" pitchFamily="34" charset="-122"/>
              </a:rPr>
              <a:t> in 1 zin op wat je </a:t>
            </a:r>
            <a:r>
              <a:rPr lang="en-GB" sz="2400" dirty="0" err="1">
                <a:solidFill>
                  <a:srgbClr val="000000"/>
                </a:solidFill>
                <a:latin typeface="Calibri"/>
                <a:ea typeface="Microsoft YaHei" panose="020B0503020204020204" pitchFamily="34" charset="-122"/>
              </a:rPr>
              <a:t>hebt</a:t>
            </a:r>
            <a:r>
              <a:rPr lang="en-GB" sz="2400" dirty="0">
                <a:solidFill>
                  <a:srgbClr val="000000"/>
                </a:solidFill>
                <a:latin typeface="Calibri"/>
                <a:ea typeface="Microsoft YaHei" panose="020B0503020204020204" pitchFamily="34" charset="-122"/>
              </a:rPr>
              <a:t> </a:t>
            </a:r>
            <a:r>
              <a:rPr lang="en-GB" sz="2400" dirty="0" err="1">
                <a:solidFill>
                  <a:srgbClr val="000000"/>
                </a:solidFill>
                <a:latin typeface="Calibri"/>
                <a:ea typeface="Microsoft YaHei" panose="020B0503020204020204" pitchFamily="34" charset="-122"/>
              </a:rPr>
              <a:t>geleerd</a:t>
            </a:r>
            <a:endPar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p:txBody>
      </p:sp>
    </p:spTree>
    <p:extLst>
      <p:ext uri="{BB962C8B-B14F-4D97-AF65-F5344CB8AC3E}">
        <p14:creationId xmlns:p14="http://schemas.microsoft.com/office/powerpoint/2010/main" val="4182186187"/>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12884" y="2714187"/>
            <a:ext cx="7886700" cy="1325563"/>
          </a:xfrm>
        </p:spPr>
        <p:txBody>
          <a:bodyPr/>
          <a:lstStyle/>
          <a:p>
            <a:pPr algn="ctr" eaLnBrk="1" hangingPunct="1"/>
            <a:r>
              <a:rPr lang="nl-NL" altLang="nl-NL" sz="3500" dirty="0"/>
              <a:t>Bedankt voor jullie aandacht!</a:t>
            </a:r>
            <a:br>
              <a:rPr lang="nl-NL" altLang="nl-NL" sz="3500" dirty="0"/>
            </a:br>
            <a:r>
              <a:rPr lang="nl-NL" altLang="nl-NL" sz="3500" dirty="0"/>
              <a:t/>
            </a:r>
            <a:br>
              <a:rPr lang="nl-NL" altLang="nl-NL" sz="3500" dirty="0"/>
            </a:br>
            <a:r>
              <a:rPr lang="nl-NL" altLang="nl-NL" sz="3500" dirty="0"/>
              <a:t>Waar ga je morgen mee aan de slag in de klas?</a:t>
            </a:r>
          </a:p>
        </p:txBody>
      </p:sp>
    </p:spTree>
    <p:extLst>
      <p:ext uri="{BB962C8B-B14F-4D97-AF65-F5344CB8AC3E}">
        <p14:creationId xmlns:p14="http://schemas.microsoft.com/office/powerpoint/2010/main" val="63666976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04345" y="365125"/>
            <a:ext cx="7886700" cy="1325563"/>
          </a:xfrm>
        </p:spPr>
        <p:txBody>
          <a:bodyPr/>
          <a:lstStyle/>
          <a:p>
            <a:pPr eaLnBrk="1" hangingPunct="1"/>
            <a:r>
              <a:rPr lang="nl-NL" altLang="nl-NL" sz="3500" dirty="0"/>
              <a:t>Leerdoelen</a:t>
            </a:r>
          </a:p>
        </p:txBody>
      </p:sp>
      <p:sp>
        <p:nvSpPr>
          <p:cNvPr id="6146" name="Text Box 2">
            <a:extLst>
              <a:ext uri="{FF2B5EF4-FFF2-40B4-BE49-F238E27FC236}">
                <a16:creationId xmlns:a16="http://schemas.microsoft.com/office/drawing/2014/main" id="{58637332-783C-479A-9969-DC8D9F5F3B89}"/>
              </a:ext>
            </a:extLst>
          </p:cNvPr>
          <p:cNvSpPr txBox="1">
            <a:spLocks noChangeArrowheads="1"/>
          </p:cNvSpPr>
          <p:nvPr/>
        </p:nvSpPr>
        <p:spPr bwMode="auto">
          <a:xfrm>
            <a:off x="609600" y="1690688"/>
            <a:ext cx="7696200" cy="4351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Inchecken:</a:t>
            </a: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endParaRPr kumimoji="0" lang="nl-NL" sz="2400" b="0" i="1"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nl-NL" sz="2400" b="0" i="1"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Wat weet</a:t>
            </a:r>
            <a:r>
              <a:rPr kumimoji="0" lang="nl-NL" sz="2400" b="0" i="1" u="none" strike="noStrike" kern="1200" cap="none" spc="0" normalizeH="0" noProof="0" dirty="0">
                <a:ln>
                  <a:noFill/>
                </a:ln>
                <a:solidFill>
                  <a:srgbClr val="000000"/>
                </a:solidFill>
                <a:effectLst/>
                <a:uLnTx/>
                <a:uFillTx/>
                <a:latin typeface="Calibri"/>
                <a:ea typeface="Microsoft YaHei" panose="020B0503020204020204" pitchFamily="34" charset="-122"/>
                <a:cs typeface="+mn-cs"/>
              </a:rPr>
              <a:t> je al over formatief evalueren?</a:t>
            </a:r>
            <a:endParaRPr kumimoji="0" lang="nl-NL" sz="2400" b="0" i="1"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endParaRPr lang="nl-NL" sz="2400" i="1" dirty="0">
              <a:solidFill>
                <a:srgbClr val="000000"/>
              </a:solidFill>
              <a:latin typeface="Calibri"/>
              <a:ea typeface="Microsoft YaHei" panose="020B0503020204020204" pitchFamily="34" charset="-122"/>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nl-NL" sz="2400" b="0" i="1"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 </a:t>
            </a: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endParaRPr kumimoji="0" lang="en-GB"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en-GB"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 </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GB"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nl-NL"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a:p>
            <a:pPr marL="285750" marR="0" lvl="0" indent="-285750" algn="l" defTabSz="449263" rtl="0" eaLnBrk="1" fontAlgn="base" latinLnBrk="0" hangingPunct="0">
              <a:lnSpc>
                <a:spcPct val="93000"/>
              </a:lnSpc>
              <a:spcBef>
                <a:spcPct val="0"/>
              </a:spcBef>
              <a:spcAft>
                <a:spcPct val="0"/>
              </a:spcAft>
              <a:buClr>
                <a:srgbClr val="000000"/>
              </a:buClr>
              <a:buSzPct val="100000"/>
              <a:buFontTx/>
              <a:buChar char="-"/>
              <a:tabLst/>
              <a:defRPr/>
            </a:pP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Tree>
    <p:extLst>
      <p:ext uri="{BB962C8B-B14F-4D97-AF65-F5344CB8AC3E}">
        <p14:creationId xmlns:p14="http://schemas.microsoft.com/office/powerpoint/2010/main" val="42269669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04345" y="365125"/>
            <a:ext cx="7886700" cy="1325563"/>
          </a:xfrm>
        </p:spPr>
        <p:txBody>
          <a:bodyPr/>
          <a:lstStyle/>
          <a:p>
            <a:pPr eaLnBrk="1" hangingPunct="1"/>
            <a:r>
              <a:rPr lang="nl-NL" altLang="nl-NL" sz="3500" dirty="0"/>
              <a:t>Leerdoelen</a:t>
            </a:r>
          </a:p>
        </p:txBody>
      </p:sp>
      <p:sp>
        <p:nvSpPr>
          <p:cNvPr id="6146" name="Text Box 2">
            <a:extLst>
              <a:ext uri="{FF2B5EF4-FFF2-40B4-BE49-F238E27FC236}">
                <a16:creationId xmlns:a16="http://schemas.microsoft.com/office/drawing/2014/main" id="{58637332-783C-479A-9969-DC8D9F5F3B89}"/>
              </a:ext>
            </a:extLst>
          </p:cNvPr>
          <p:cNvSpPr txBox="1">
            <a:spLocks noChangeArrowheads="1"/>
          </p:cNvSpPr>
          <p:nvPr/>
        </p:nvSpPr>
        <p:spPr bwMode="auto">
          <a:xfrm>
            <a:off x="604345" y="1564564"/>
            <a:ext cx="7696200" cy="17304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Inchecken:</a:t>
            </a: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endParaRPr kumimoji="0" lang="nl-NL" sz="2400" b="0" i="1"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nl-NL" sz="2400" b="0" i="1"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Waar hoop je antwoord op te krijgen in deze workshop</a:t>
            </a: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lang="nl-NL" sz="2400" i="1" dirty="0">
                <a:solidFill>
                  <a:srgbClr val="000000"/>
                </a:solidFill>
                <a:latin typeface="Calibri"/>
                <a:ea typeface="Microsoft YaHei" panose="020B0503020204020204" pitchFamily="34" charset="-122"/>
              </a:rPr>
              <a:t>over formatief evalueren?</a:t>
            </a: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endParaRPr lang="nl-NL" sz="2400" i="1" baseline="0" dirty="0">
              <a:solidFill>
                <a:srgbClr val="000000"/>
              </a:solidFill>
              <a:latin typeface="Calibri"/>
              <a:ea typeface="Microsoft YaHei" panose="020B0503020204020204" pitchFamily="34" charset="-122"/>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endParaRPr lang="nl-NL" sz="2400" i="1" baseline="0" dirty="0">
              <a:solidFill>
                <a:srgbClr val="000000"/>
              </a:solidFill>
              <a:latin typeface="Calibri"/>
              <a:ea typeface="Microsoft YaHei" panose="020B0503020204020204" pitchFamily="34" charset="-122"/>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nl-NL" sz="2400" b="0" i="1"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 </a:t>
            </a: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endParaRPr kumimoji="0" lang="en-GB"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en-GB"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 </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GB"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nl-NL"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a:p>
            <a:pPr marL="285750" marR="0" lvl="0" indent="-285750" algn="l" defTabSz="449263" rtl="0" eaLnBrk="1" fontAlgn="base" latinLnBrk="0" hangingPunct="0">
              <a:lnSpc>
                <a:spcPct val="93000"/>
              </a:lnSpc>
              <a:spcBef>
                <a:spcPct val="0"/>
              </a:spcBef>
              <a:spcAft>
                <a:spcPct val="0"/>
              </a:spcAft>
              <a:buClr>
                <a:srgbClr val="000000"/>
              </a:buClr>
              <a:buSzPct val="100000"/>
              <a:buFontTx/>
              <a:buChar char="-"/>
              <a:tabLst/>
              <a:defRPr/>
            </a:pP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4" name="Text Box 2">
            <a:extLst>
              <a:ext uri="{FF2B5EF4-FFF2-40B4-BE49-F238E27FC236}">
                <a16:creationId xmlns:a16="http://schemas.microsoft.com/office/drawing/2014/main" id="{58637332-783C-479A-9969-DC8D9F5F3B89}"/>
              </a:ext>
            </a:extLst>
          </p:cNvPr>
          <p:cNvSpPr txBox="1">
            <a:spLocks noChangeArrowheads="1"/>
          </p:cNvSpPr>
          <p:nvPr/>
        </p:nvSpPr>
        <p:spPr bwMode="auto">
          <a:xfrm>
            <a:off x="604345" y="3482702"/>
            <a:ext cx="7696200" cy="17304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lang="nl-NL" sz="2400" dirty="0">
                <a:solidFill>
                  <a:srgbClr val="000000"/>
                </a:solidFill>
                <a:latin typeface="Calibri"/>
                <a:ea typeface="Microsoft YaHei" panose="020B0503020204020204" pitchFamily="34" charset="-122"/>
              </a:rPr>
              <a:t>Na deze workshop …</a:t>
            </a: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endParaRPr lang="nl-NL" sz="2400" baseline="0" dirty="0">
              <a:solidFill>
                <a:srgbClr val="000000"/>
              </a:solidFill>
              <a:latin typeface="Calibri"/>
              <a:ea typeface="Microsoft YaHei" panose="020B0503020204020204" pitchFamily="34" charset="-122"/>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lang="nl-NL" sz="2400" dirty="0">
                <a:solidFill>
                  <a:srgbClr val="000000"/>
                </a:solidFill>
                <a:latin typeface="Calibri"/>
                <a:ea typeface="Microsoft YaHei" panose="020B0503020204020204" pitchFamily="34" charset="-122"/>
              </a:rPr>
              <a:t>… kun je vertellen wat de fasen van de FE-cyclus in houden</a:t>
            </a: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lang="nl-NL" sz="2400" baseline="0" dirty="0">
                <a:solidFill>
                  <a:srgbClr val="000000"/>
                </a:solidFill>
                <a:latin typeface="Calibri"/>
                <a:ea typeface="Microsoft YaHei" panose="020B0503020204020204" pitchFamily="34" charset="-122"/>
              </a:rPr>
              <a:t>… ku</a:t>
            </a:r>
            <a:r>
              <a:rPr lang="nl-NL" sz="2400" dirty="0">
                <a:solidFill>
                  <a:srgbClr val="000000"/>
                </a:solidFill>
                <a:latin typeface="Calibri"/>
                <a:ea typeface="Microsoft YaHei" panose="020B0503020204020204" pitchFamily="34" charset="-122"/>
              </a:rPr>
              <a:t>n je je eigen lesactiviteiten spiegelen aan de FE-cyclus</a:t>
            </a: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lang="nl-NL" sz="2400" dirty="0">
                <a:solidFill>
                  <a:srgbClr val="000000"/>
                </a:solidFill>
                <a:latin typeface="Calibri"/>
                <a:ea typeface="Microsoft YaHei" panose="020B0503020204020204" pitchFamily="34" charset="-122"/>
              </a:rPr>
              <a:t>… heb je een idee over FE dat je morgen in de klas </a:t>
            </a: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lang="nl-NL" sz="2400" dirty="0">
                <a:solidFill>
                  <a:srgbClr val="000000"/>
                </a:solidFill>
                <a:latin typeface="Calibri"/>
                <a:ea typeface="Microsoft YaHei" panose="020B0503020204020204" pitchFamily="34" charset="-122"/>
              </a:rPr>
              <a:t>kunt uitproberen</a:t>
            </a: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endParaRPr lang="nl-NL" sz="2400" baseline="0" dirty="0">
              <a:solidFill>
                <a:srgbClr val="000000"/>
              </a:solidFill>
              <a:latin typeface="Calibri"/>
              <a:ea typeface="Microsoft YaHei" panose="020B0503020204020204" pitchFamily="34" charset="-122"/>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endParaRPr lang="nl-NL" sz="2400" i="1" baseline="0" dirty="0">
              <a:solidFill>
                <a:srgbClr val="000000"/>
              </a:solidFill>
              <a:latin typeface="Calibri"/>
              <a:ea typeface="Microsoft YaHei" panose="020B0503020204020204" pitchFamily="34" charset="-122"/>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nl-NL" sz="2400" b="0" i="1"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 </a:t>
            </a: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endParaRPr kumimoji="0" lang="en-GB"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en-GB"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 </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GB"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nl-NL"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a:p>
            <a:pPr marL="285750" marR="0" lvl="0" indent="-285750" algn="l" defTabSz="449263" rtl="0" eaLnBrk="1" fontAlgn="base" latinLnBrk="0" hangingPunct="0">
              <a:lnSpc>
                <a:spcPct val="93000"/>
              </a:lnSpc>
              <a:spcBef>
                <a:spcPct val="0"/>
              </a:spcBef>
              <a:spcAft>
                <a:spcPct val="0"/>
              </a:spcAft>
              <a:buClr>
                <a:srgbClr val="000000"/>
              </a:buClr>
              <a:buSzPct val="100000"/>
              <a:buFontTx/>
              <a:buChar char="-"/>
              <a:tabLst/>
              <a:defRPr/>
            </a:pP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Tree>
    <p:extLst>
      <p:ext uri="{BB962C8B-B14F-4D97-AF65-F5344CB8AC3E}">
        <p14:creationId xmlns:p14="http://schemas.microsoft.com/office/powerpoint/2010/main" val="12738460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28650" y="365125"/>
            <a:ext cx="7886700" cy="1325563"/>
          </a:xfrm>
        </p:spPr>
        <p:txBody>
          <a:bodyPr/>
          <a:lstStyle/>
          <a:p>
            <a:pPr eaLnBrk="1" hangingPunct="1"/>
            <a:r>
              <a:rPr lang="nl-NL" altLang="nl-NL" sz="3500" dirty="0"/>
              <a:t>Mini programma </a:t>
            </a:r>
          </a:p>
        </p:txBody>
      </p:sp>
      <p:sp>
        <p:nvSpPr>
          <p:cNvPr id="6146" name="Text Box 2">
            <a:extLst>
              <a:ext uri="{FF2B5EF4-FFF2-40B4-BE49-F238E27FC236}">
                <a16:creationId xmlns:a16="http://schemas.microsoft.com/office/drawing/2014/main" id="{58637332-783C-479A-9969-DC8D9F5F3B89}"/>
              </a:ext>
            </a:extLst>
          </p:cNvPr>
          <p:cNvSpPr txBox="1">
            <a:spLocks noChangeArrowheads="1"/>
          </p:cNvSpPr>
          <p:nvPr/>
        </p:nvSpPr>
        <p:spPr bwMode="auto">
          <a:xfrm>
            <a:off x="609600" y="1690688"/>
            <a:ext cx="7696200" cy="4351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nl-NL" sz="2400" b="0" i="0" u="none" strike="noStrike" kern="1200" cap="none" spc="0" normalizeH="0" noProof="0" dirty="0">
                <a:ln>
                  <a:noFill/>
                </a:ln>
                <a:solidFill>
                  <a:srgbClr val="000000"/>
                </a:solidFill>
                <a:effectLst/>
                <a:uLnTx/>
                <a:uFillTx/>
                <a:latin typeface="Calibri"/>
                <a:ea typeface="Microsoft YaHei" panose="020B0503020204020204" pitchFamily="34" charset="-122"/>
                <a:cs typeface="+mn-cs"/>
              </a:rPr>
              <a:t>Korte inleiding over FE-cyclus</a:t>
            </a: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endParaRPr lang="nl-NL" sz="2400" dirty="0">
              <a:solidFill>
                <a:srgbClr val="000000"/>
              </a:solidFill>
              <a:latin typeface="Calibri"/>
              <a:ea typeface="Microsoft YaHei" panose="020B0503020204020204" pitchFamily="34" charset="-122"/>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nl-NL" sz="2400" b="0" i="0" u="none" strike="noStrike" kern="1200" cap="none" spc="0" normalizeH="0" noProof="0" dirty="0">
                <a:ln>
                  <a:noFill/>
                </a:ln>
                <a:solidFill>
                  <a:srgbClr val="000000"/>
                </a:solidFill>
                <a:effectLst/>
                <a:uLnTx/>
                <a:uFillTx/>
                <a:latin typeface="Calibri"/>
                <a:ea typeface="Microsoft YaHei" panose="020B0503020204020204" pitchFamily="34" charset="-122"/>
                <a:cs typeface="+mn-cs"/>
              </a:rPr>
              <a:t>Verdelen in vakgroepen</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lang="nl-NL" sz="2400" dirty="0" smtClean="0">
                <a:solidFill>
                  <a:srgbClr val="000000"/>
                </a:solidFill>
                <a:latin typeface="Calibri"/>
                <a:ea typeface="Microsoft YaHei" panose="020B0503020204020204" pitchFamily="34" charset="-122"/>
              </a:rPr>
              <a:t>Ria </a:t>
            </a:r>
            <a:r>
              <a:rPr lang="nl-NL" sz="2400" dirty="0">
                <a:solidFill>
                  <a:srgbClr val="000000"/>
                </a:solidFill>
                <a:latin typeface="Calibri"/>
                <a:ea typeface="Microsoft YaHei" panose="020B0503020204020204" pitchFamily="34" charset="-122"/>
              </a:rPr>
              <a:t>Brandt (wiskunde)</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kumimoji="0" lang="nl-NL" sz="2400" b="0" i="0" u="none" strike="noStrike" kern="1200" cap="none" spc="0" normalizeH="0" noProof="0" dirty="0">
                <a:ln>
                  <a:noFill/>
                </a:ln>
                <a:solidFill>
                  <a:srgbClr val="000000"/>
                </a:solidFill>
                <a:effectLst/>
                <a:uLnTx/>
                <a:uFillTx/>
                <a:latin typeface="Calibri"/>
                <a:ea typeface="Microsoft YaHei" panose="020B0503020204020204" pitchFamily="34" charset="-122"/>
                <a:cs typeface="+mn-cs"/>
              </a:rPr>
              <a:t>Gerdineke van Silfhout (talen)</a:t>
            </a: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endParaRPr lang="nl-NL" sz="2400" dirty="0">
              <a:solidFill>
                <a:srgbClr val="000000"/>
              </a:solidFill>
              <a:latin typeface="Calibri"/>
              <a:ea typeface="Microsoft YaHei" panose="020B0503020204020204" pitchFamily="34" charset="-122"/>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In gesprek</a:t>
            </a:r>
            <a:r>
              <a:rPr kumimoji="0" lang="nl-NL" sz="2400" b="0" i="0" u="none" strike="noStrike" kern="1200" cap="none" spc="0" normalizeH="0" noProof="0" dirty="0">
                <a:ln>
                  <a:noFill/>
                </a:ln>
                <a:solidFill>
                  <a:srgbClr val="000000"/>
                </a:solidFill>
                <a:effectLst/>
                <a:uLnTx/>
                <a:uFillTx/>
                <a:latin typeface="Calibri"/>
                <a:ea typeface="Microsoft YaHei" panose="020B0503020204020204" pitchFamily="34" charset="-122"/>
                <a:cs typeface="+mn-cs"/>
              </a:rPr>
              <a:t> over de FE-cyclus</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lang="nl-NL" sz="2400" baseline="0" dirty="0">
                <a:solidFill>
                  <a:srgbClr val="000000"/>
                </a:solidFill>
                <a:latin typeface="Calibri"/>
                <a:ea typeface="Microsoft YaHei" panose="020B0503020204020204" pitchFamily="34" charset="-122"/>
              </a:rPr>
              <a:t>Wat</a:t>
            </a:r>
            <a:r>
              <a:rPr lang="nl-NL" sz="2400" dirty="0">
                <a:solidFill>
                  <a:srgbClr val="000000"/>
                </a:solidFill>
                <a:latin typeface="Calibri"/>
                <a:ea typeface="Microsoft YaHei" panose="020B0503020204020204" pitchFamily="34" charset="-122"/>
              </a:rPr>
              <a:t> versta jij onder FE?</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Heb</a:t>
            </a:r>
            <a:r>
              <a:rPr kumimoji="0" lang="nl-NL" sz="2400" b="0" i="0" u="none" strike="noStrike" kern="1200" cap="none" spc="0" normalizeH="0" noProof="0" dirty="0">
                <a:ln>
                  <a:noFill/>
                </a:ln>
                <a:solidFill>
                  <a:srgbClr val="000000"/>
                </a:solidFill>
                <a:effectLst/>
                <a:uLnTx/>
                <a:uFillTx/>
                <a:latin typeface="Calibri"/>
                <a:ea typeface="Microsoft YaHei" panose="020B0503020204020204" pitchFamily="34" charset="-122"/>
                <a:cs typeface="+mn-cs"/>
              </a:rPr>
              <a:t> je een voorbeeld van hoe je FE hebt geprobeerd?</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lang="nl-NL" sz="2400" baseline="0" dirty="0">
                <a:solidFill>
                  <a:srgbClr val="000000"/>
                </a:solidFill>
                <a:latin typeface="Calibri"/>
                <a:ea typeface="Microsoft YaHei" panose="020B0503020204020204" pitchFamily="34" charset="-122"/>
              </a:rPr>
              <a:t>Voorbeelden</a:t>
            </a:r>
            <a:r>
              <a:rPr lang="nl-NL" sz="2400" dirty="0">
                <a:solidFill>
                  <a:srgbClr val="000000"/>
                </a:solidFill>
                <a:latin typeface="Calibri"/>
                <a:ea typeface="Microsoft YaHei" panose="020B0503020204020204" pitchFamily="34" charset="-122"/>
              </a:rPr>
              <a:t> spiegelen aan FE-cyclus</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Mooie</a:t>
            </a:r>
            <a:r>
              <a:rPr kumimoji="0" lang="nl-NL" sz="2400" b="0" i="0" u="none" strike="noStrike" kern="1200" cap="none" spc="0" normalizeH="0" noProof="0" dirty="0">
                <a:ln>
                  <a:noFill/>
                </a:ln>
                <a:solidFill>
                  <a:srgbClr val="000000"/>
                </a:solidFill>
                <a:effectLst/>
                <a:uLnTx/>
                <a:uFillTx/>
                <a:latin typeface="Calibri"/>
                <a:ea typeface="Microsoft YaHei" panose="020B0503020204020204" pitchFamily="34" charset="-122"/>
                <a:cs typeface="+mn-cs"/>
              </a:rPr>
              <a:t> voorbeelden verzamelen</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lang="nl-NL" sz="2400" baseline="0" dirty="0">
                <a:solidFill>
                  <a:srgbClr val="000000"/>
                </a:solidFill>
                <a:latin typeface="Calibri"/>
                <a:ea typeface="Microsoft YaHei" panose="020B0503020204020204" pitchFamily="34" charset="-122"/>
              </a:rPr>
              <a:t>Wat</a:t>
            </a:r>
            <a:r>
              <a:rPr lang="nl-NL" sz="2400" dirty="0">
                <a:solidFill>
                  <a:srgbClr val="000000"/>
                </a:solidFill>
                <a:latin typeface="Calibri"/>
                <a:ea typeface="Microsoft YaHei" panose="020B0503020204020204" pitchFamily="34" charset="-122"/>
              </a:rPr>
              <a:t> neem je mee voor jezelf?</a:t>
            </a:r>
            <a:endPar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 </a:t>
            </a: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en-GB"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 </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GB"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nl-NL"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a:p>
            <a:pPr marL="285750" marR="0" lvl="0" indent="-285750" algn="l" defTabSz="449263" rtl="0" eaLnBrk="1" fontAlgn="base" latinLnBrk="0" hangingPunct="0">
              <a:lnSpc>
                <a:spcPct val="93000"/>
              </a:lnSpc>
              <a:spcBef>
                <a:spcPct val="0"/>
              </a:spcBef>
              <a:spcAft>
                <a:spcPct val="0"/>
              </a:spcAft>
              <a:buClr>
                <a:srgbClr val="000000"/>
              </a:buClr>
              <a:buSzPct val="100000"/>
              <a:buFontTx/>
              <a:buChar char="-"/>
              <a:tabLst/>
              <a:defRPr/>
            </a:pP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Tree>
    <p:extLst>
      <p:ext uri="{BB962C8B-B14F-4D97-AF65-F5344CB8AC3E}">
        <p14:creationId xmlns:p14="http://schemas.microsoft.com/office/powerpoint/2010/main" val="188979582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581354" y="317829"/>
            <a:ext cx="7886700" cy="1325563"/>
          </a:xfrm>
        </p:spPr>
        <p:txBody>
          <a:bodyPr/>
          <a:lstStyle/>
          <a:p>
            <a:pPr eaLnBrk="1" hangingPunct="1"/>
            <a:r>
              <a:rPr lang="nl-NL" altLang="nl-NL" sz="3500" dirty="0"/>
              <a:t>Onderzoek naar formatief evalueren</a:t>
            </a:r>
          </a:p>
        </p:txBody>
      </p:sp>
      <p:pic>
        <p:nvPicPr>
          <p:cNvPr id="4" name="Tijdelijke aanduiding voor inhoud 3"/>
          <p:cNvPicPr>
            <a:picLocks noGrp="1" noChangeAspect="1"/>
          </p:cNvPicPr>
          <p:nvPr>
            <p:ph idx="1"/>
          </p:nvPr>
        </p:nvPicPr>
        <p:blipFill>
          <a:blip r:embed="rId4"/>
          <a:stretch>
            <a:fillRect/>
          </a:stretch>
        </p:blipFill>
        <p:spPr>
          <a:xfrm>
            <a:off x="4099034" y="3271663"/>
            <a:ext cx="4662024" cy="3224106"/>
          </a:xfrm>
          <a:prstGeom prst="rect">
            <a:avLst/>
          </a:prstGeom>
        </p:spPr>
      </p:pic>
      <p:pic>
        <p:nvPicPr>
          <p:cNvPr id="5" name="Afbeelding 4"/>
          <p:cNvPicPr>
            <a:picLocks noChangeAspect="1"/>
          </p:cNvPicPr>
          <p:nvPr/>
        </p:nvPicPr>
        <p:blipFill>
          <a:blip r:embed="rId5"/>
          <a:stretch>
            <a:fillRect/>
          </a:stretch>
        </p:blipFill>
        <p:spPr>
          <a:xfrm>
            <a:off x="457200" y="2045970"/>
            <a:ext cx="3804285" cy="4165276"/>
          </a:xfrm>
          <a:prstGeom prst="rect">
            <a:avLst/>
          </a:prstGeom>
        </p:spPr>
      </p:pic>
      <p:sp>
        <p:nvSpPr>
          <p:cNvPr id="2" name="Tekstvak 1"/>
          <p:cNvSpPr txBox="1"/>
          <p:nvPr/>
        </p:nvSpPr>
        <p:spPr>
          <a:xfrm>
            <a:off x="4736196" y="1852685"/>
            <a:ext cx="3731858" cy="369332"/>
          </a:xfrm>
          <a:prstGeom prst="rect">
            <a:avLst/>
          </a:prstGeom>
          <a:noFill/>
        </p:spPr>
        <p:txBody>
          <a:bodyPr wrap="square" rtlCol="0">
            <a:spAutoFit/>
          </a:bodyPr>
          <a:lstStyle/>
          <a:p>
            <a:r>
              <a:rPr lang="nl-NL" dirty="0">
                <a:solidFill>
                  <a:schemeClr val="accent6"/>
                </a:solidFill>
                <a:hlinkClick r:id="rId6"/>
              </a:rPr>
              <a:t>Link naar NRO overzichtsstudie</a:t>
            </a:r>
            <a:endParaRPr lang="nl-NL" dirty="0">
              <a:solidFill>
                <a:schemeClr val="accent6"/>
              </a:solidFill>
            </a:endParaRPr>
          </a:p>
        </p:txBody>
      </p:sp>
    </p:spTree>
    <p:extLst>
      <p:ext uri="{BB962C8B-B14F-4D97-AF65-F5344CB8AC3E}">
        <p14:creationId xmlns:p14="http://schemas.microsoft.com/office/powerpoint/2010/main" val="237008677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28650" y="365125"/>
            <a:ext cx="7886700" cy="1325563"/>
          </a:xfrm>
        </p:spPr>
        <p:txBody>
          <a:bodyPr/>
          <a:lstStyle/>
          <a:p>
            <a:pPr eaLnBrk="1" hangingPunct="1"/>
            <a:r>
              <a:rPr lang="nl-NL" altLang="nl-NL" sz="3500" dirty="0"/>
              <a:t>Wat is Formatief Evalueren?</a:t>
            </a:r>
          </a:p>
        </p:txBody>
      </p:sp>
      <p:pic>
        <p:nvPicPr>
          <p:cNvPr id="2" name="Afbeelding 1"/>
          <p:cNvPicPr>
            <a:picLocks noChangeAspect="1"/>
          </p:cNvPicPr>
          <p:nvPr/>
        </p:nvPicPr>
        <p:blipFill rotWithShape="1">
          <a:blip r:embed="rId4"/>
          <a:srcRect t="19609"/>
          <a:stretch/>
        </p:blipFill>
        <p:spPr>
          <a:xfrm>
            <a:off x="628650" y="1849501"/>
            <a:ext cx="7458897" cy="3799300"/>
          </a:xfrm>
          <a:prstGeom prst="rect">
            <a:avLst/>
          </a:prstGeom>
        </p:spPr>
      </p:pic>
    </p:spTree>
    <p:extLst>
      <p:ext uri="{BB962C8B-B14F-4D97-AF65-F5344CB8AC3E}">
        <p14:creationId xmlns:p14="http://schemas.microsoft.com/office/powerpoint/2010/main" val="22193725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28650" y="365125"/>
            <a:ext cx="7886700" cy="1325563"/>
          </a:xfrm>
        </p:spPr>
        <p:txBody>
          <a:bodyPr/>
          <a:lstStyle/>
          <a:p>
            <a:pPr eaLnBrk="1" hangingPunct="1"/>
            <a:r>
              <a:rPr lang="nl-NL" altLang="nl-NL" sz="3500" dirty="0"/>
              <a:t>FE-cyclus</a:t>
            </a:r>
          </a:p>
        </p:txBody>
      </p:sp>
      <p:pic>
        <p:nvPicPr>
          <p:cNvPr id="3" name="Tijdelijke aanduiding voor inhoud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88872" y="1526964"/>
            <a:ext cx="7926478" cy="4968429"/>
          </a:xfrm>
        </p:spPr>
      </p:pic>
    </p:spTree>
    <p:extLst>
      <p:ext uri="{BB962C8B-B14F-4D97-AF65-F5344CB8AC3E}">
        <p14:creationId xmlns:p14="http://schemas.microsoft.com/office/powerpoint/2010/main" val="239395647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28650" y="365125"/>
            <a:ext cx="7886700" cy="1325563"/>
          </a:xfrm>
        </p:spPr>
        <p:txBody>
          <a:bodyPr/>
          <a:lstStyle/>
          <a:p>
            <a:pPr eaLnBrk="1" hangingPunct="1"/>
            <a:r>
              <a:rPr lang="nl-NL" altLang="nl-NL" sz="3500" dirty="0"/>
              <a:t>Fase 1: Verwachtingen verhelderen</a:t>
            </a:r>
          </a:p>
        </p:txBody>
      </p:sp>
      <p:sp>
        <p:nvSpPr>
          <p:cNvPr id="6146" name="Text Box 2">
            <a:extLst>
              <a:ext uri="{FF2B5EF4-FFF2-40B4-BE49-F238E27FC236}">
                <a16:creationId xmlns:a16="http://schemas.microsoft.com/office/drawing/2014/main" id="{58637332-783C-479A-9969-DC8D9F5F3B89}"/>
              </a:ext>
            </a:extLst>
          </p:cNvPr>
          <p:cNvSpPr txBox="1">
            <a:spLocks noChangeArrowheads="1"/>
          </p:cNvSpPr>
          <p:nvPr/>
        </p:nvSpPr>
        <p:spPr bwMode="auto">
          <a:xfrm>
            <a:off x="628650" y="1864109"/>
            <a:ext cx="7696200" cy="4351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marR="0" lvl="0" algn="l" defTabSz="449263" rtl="0" eaLnBrk="1" fontAlgn="base" latinLnBrk="0" hangingPunct="0">
              <a:lnSpc>
                <a:spcPct val="93000"/>
              </a:lnSpc>
              <a:spcBef>
                <a:spcPct val="0"/>
              </a:spcBef>
              <a:spcAft>
                <a:spcPct val="0"/>
              </a:spcAft>
              <a:buClr>
                <a:srgbClr val="000000"/>
              </a:buClr>
              <a:buSzPct val="100000"/>
              <a:tabLst/>
              <a:defRPr/>
            </a:pPr>
            <a:r>
              <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De docent:</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lang="nl-NL" sz="2400" dirty="0">
                <a:solidFill>
                  <a:srgbClr val="000000"/>
                </a:solidFill>
                <a:latin typeface="Calibri"/>
                <a:ea typeface="Microsoft YaHei" panose="020B0503020204020204" pitchFamily="34" charset="-122"/>
              </a:rPr>
              <a:t>Leerlijn vertalen naar concrete leerdoelen</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Op meerdere manieren &amp; momenten</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lang="nl-NL" sz="2400" dirty="0">
                <a:solidFill>
                  <a:srgbClr val="000000"/>
                </a:solidFill>
                <a:latin typeface="Calibri"/>
                <a:ea typeface="Microsoft YaHei" panose="020B0503020204020204" pitchFamily="34" charset="-122"/>
              </a:rPr>
              <a:t>Actieve werkvormen</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Concrete voorbeeldproducten</a:t>
            </a:r>
          </a:p>
          <a:p>
            <a:pPr marR="0" lvl="0" algn="l" defTabSz="449263" rtl="0" eaLnBrk="1" fontAlgn="base" latinLnBrk="0" hangingPunct="0">
              <a:lnSpc>
                <a:spcPct val="93000"/>
              </a:lnSpc>
              <a:spcBef>
                <a:spcPct val="0"/>
              </a:spcBef>
              <a:spcAft>
                <a:spcPct val="0"/>
              </a:spcAft>
              <a:buClr>
                <a:srgbClr val="000000"/>
              </a:buClr>
              <a:buSzPct val="100000"/>
              <a:tabLst/>
              <a:defRPr/>
            </a:pPr>
            <a:endParaRPr lang="nl-NL" sz="2400" dirty="0">
              <a:solidFill>
                <a:srgbClr val="000000"/>
              </a:solidFill>
              <a:latin typeface="Calibri"/>
              <a:ea typeface="Microsoft YaHei" panose="020B0503020204020204" pitchFamily="34" charset="-122"/>
            </a:endParaRPr>
          </a:p>
          <a:p>
            <a:pPr marR="0" lvl="0" algn="l" defTabSz="449263" rtl="0" eaLnBrk="1" fontAlgn="base" latinLnBrk="0" hangingPunct="0">
              <a:lnSpc>
                <a:spcPct val="93000"/>
              </a:lnSpc>
              <a:spcBef>
                <a:spcPct val="0"/>
              </a:spcBef>
              <a:spcAft>
                <a:spcPct val="0"/>
              </a:spcAft>
              <a:buClr>
                <a:srgbClr val="000000"/>
              </a:buClr>
              <a:buSzPct val="100000"/>
              <a:tabLst/>
              <a:defRPr/>
            </a:pPr>
            <a:r>
              <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Leerlingen in actie:</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lang="nl-NL" sz="2400" noProof="0" dirty="0">
                <a:solidFill>
                  <a:srgbClr val="000000"/>
                </a:solidFill>
                <a:latin typeface="Calibri"/>
                <a:ea typeface="Microsoft YaHei" panose="020B0503020204020204" pitchFamily="34" charset="-122"/>
              </a:rPr>
              <a:t>Leerdoelen voor betrokkenheid / zelfstandigheid</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kumimoji="0" lang="nl-NL" sz="2400" b="0" i="0" u="none" strike="noStrike" kern="1200" cap="none" spc="0" normalizeH="0" baseline="0" dirty="0">
                <a:ln>
                  <a:noFill/>
                </a:ln>
                <a:solidFill>
                  <a:srgbClr val="000000"/>
                </a:solidFill>
                <a:effectLst/>
                <a:uLnTx/>
                <a:uFillTx/>
                <a:latin typeface="Calibri"/>
                <a:ea typeface="Microsoft YaHei" panose="020B0503020204020204" pitchFamily="34" charset="-122"/>
                <a:cs typeface="+mn-cs"/>
              </a:rPr>
              <a:t>Zelf</a:t>
            </a:r>
            <a:r>
              <a:rPr kumimoji="0" lang="nl-NL" sz="2400" b="0" i="0" u="none" strike="noStrike" kern="1200" cap="none" spc="0" normalizeH="0" dirty="0">
                <a:ln>
                  <a:noFill/>
                </a:ln>
                <a:solidFill>
                  <a:srgbClr val="000000"/>
                </a:solidFill>
                <a:effectLst/>
                <a:uLnTx/>
                <a:uFillTx/>
                <a:latin typeface="Calibri"/>
                <a:ea typeface="Microsoft YaHei" panose="020B0503020204020204" pitchFamily="34" charset="-122"/>
                <a:cs typeface="+mn-cs"/>
              </a:rPr>
              <a:t> “succescriteria” ontdekken</a:t>
            </a:r>
            <a:endPar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R="0" lvl="0" algn="l" defTabSz="449263" rtl="0" eaLnBrk="1" fontAlgn="base" latinLnBrk="0" hangingPunct="0">
              <a:lnSpc>
                <a:spcPct val="93000"/>
              </a:lnSpc>
              <a:spcBef>
                <a:spcPct val="0"/>
              </a:spcBef>
              <a:spcAft>
                <a:spcPct val="0"/>
              </a:spcAft>
              <a:buClr>
                <a:srgbClr val="000000"/>
              </a:buClr>
              <a:buSzPct val="100000"/>
              <a:tabLst/>
              <a:defRPr/>
            </a:pPr>
            <a:endPar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R="0" lvl="0" algn="l" defTabSz="449263" rtl="0" eaLnBrk="1" fontAlgn="base" latinLnBrk="0" hangingPunct="0">
              <a:lnSpc>
                <a:spcPct val="93000"/>
              </a:lnSpc>
              <a:spcBef>
                <a:spcPct val="0"/>
              </a:spcBef>
              <a:spcAft>
                <a:spcPct val="0"/>
              </a:spcAft>
              <a:buClr>
                <a:srgbClr val="000000"/>
              </a:buClr>
              <a:buSzPct val="100000"/>
              <a:tabLst/>
              <a:defRPr/>
            </a:pPr>
            <a:endPar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en-GB"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 </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GB"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nl-NL"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a:p>
            <a:pPr marL="285750" marR="0" lvl="0" indent="-285750" algn="l" defTabSz="449263" rtl="0" eaLnBrk="1" fontAlgn="base" latinLnBrk="0" hangingPunct="0">
              <a:lnSpc>
                <a:spcPct val="93000"/>
              </a:lnSpc>
              <a:spcBef>
                <a:spcPct val="0"/>
              </a:spcBef>
              <a:spcAft>
                <a:spcPct val="0"/>
              </a:spcAft>
              <a:buClr>
                <a:srgbClr val="000000"/>
              </a:buClr>
              <a:buSzPct val="100000"/>
              <a:buFontTx/>
              <a:buChar char="-"/>
              <a:tabLst/>
              <a:defRPr/>
            </a:pP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Tree>
    <p:extLst>
      <p:ext uri="{BB962C8B-B14F-4D97-AF65-F5344CB8AC3E}">
        <p14:creationId xmlns:p14="http://schemas.microsoft.com/office/powerpoint/2010/main" val="143512561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e over brainstormen">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Office_15870286_TF03460637" id="{4F765D86-34ED-4E71-A4E4-0EF77D69FD52}" vid="{4BF0F14F-9FC8-4C55-9036-B887613DE8C5}"/>
    </a:ext>
  </a:extLst>
</a:theme>
</file>

<file path=ppt/theme/theme2.xml><?xml version="1.0" encoding="utf-8"?>
<a:theme xmlns:a="http://schemas.openxmlformats.org/drawingml/2006/main" name="Kantoorthema">
  <a:themeElements>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thema">
      <a:majorFont>
        <a:latin typeface="Calibri"/>
        <a:ea typeface="Microsoft YaHei"/>
        <a:cs typeface=""/>
      </a:majorFont>
      <a:minorFont>
        <a:latin typeface="Calibri"/>
        <a:ea typeface="Microsoft YaHei"/>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nl-NL"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nl-NL"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Kantoorth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Kantoorth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Kantoorth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antoor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Kantoor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Kantoor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Kantoorthema">
  <a:themeElements>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thema">
      <a:majorFont>
        <a:latin typeface="Calibri"/>
        <a:ea typeface="Microsoft YaHei"/>
        <a:cs typeface=""/>
      </a:majorFont>
      <a:minorFont>
        <a:latin typeface="Calibri"/>
        <a:ea typeface="Microsoft YaHei"/>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nl-NL"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nl-NL"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Kantoorth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Kantoorth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Kantoorth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antoor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Kantoor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Kantoor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10302</TotalTime>
  <Words>1832</Words>
  <Application>Microsoft Office PowerPoint</Application>
  <PresentationFormat>Diavoorstelling (4:3)</PresentationFormat>
  <Paragraphs>310</Paragraphs>
  <Slides>27</Slides>
  <Notes>27</Notes>
  <HiddenSlides>0</HiddenSlides>
  <MMClips>0</MMClips>
  <ScaleCrop>false</ScaleCrop>
  <HeadingPairs>
    <vt:vector size="6" baseType="variant">
      <vt:variant>
        <vt:lpstr>Gebruikte lettertypen</vt:lpstr>
      </vt:variant>
      <vt:variant>
        <vt:i4>8</vt:i4>
      </vt:variant>
      <vt:variant>
        <vt:lpstr>Thema</vt:lpstr>
      </vt:variant>
      <vt:variant>
        <vt:i4>3</vt:i4>
      </vt:variant>
      <vt:variant>
        <vt:lpstr>Diatitels</vt:lpstr>
      </vt:variant>
      <vt:variant>
        <vt:i4>27</vt:i4>
      </vt:variant>
    </vt:vector>
  </HeadingPairs>
  <TitlesOfParts>
    <vt:vector size="38" baseType="lpstr">
      <vt:lpstr>Microsoft YaHei</vt:lpstr>
      <vt:lpstr>Arial</vt:lpstr>
      <vt:lpstr>Calibri</vt:lpstr>
      <vt:lpstr>Segoe UI</vt:lpstr>
      <vt:lpstr>Symbol</vt:lpstr>
      <vt:lpstr>Times New Roman</vt:lpstr>
      <vt:lpstr>Wingdings</vt:lpstr>
      <vt:lpstr>Wingdings 2</vt:lpstr>
      <vt:lpstr>Presentatie over brainstormen</vt:lpstr>
      <vt:lpstr>Kantoorthema</vt:lpstr>
      <vt:lpstr>1_Kantoorthema</vt:lpstr>
      <vt:lpstr>Conferentie Formatief Toetsen 21 november 2018</vt:lpstr>
      <vt:lpstr>PowerPoint-presentatie</vt:lpstr>
      <vt:lpstr>Leerdoelen</vt:lpstr>
      <vt:lpstr>Leerdoelen</vt:lpstr>
      <vt:lpstr>Mini programma </vt:lpstr>
      <vt:lpstr>Onderzoek naar formatief evalueren</vt:lpstr>
      <vt:lpstr>Wat is Formatief Evalueren?</vt:lpstr>
      <vt:lpstr>FE-cyclus</vt:lpstr>
      <vt:lpstr>Fase 1: Verwachtingen verhelderen</vt:lpstr>
      <vt:lpstr>Bijvoorbeeld: succescriteria ontdekken</vt:lpstr>
      <vt:lpstr>FE-cyclus</vt:lpstr>
      <vt:lpstr>Fase 2: Leerlingreacties ontlokken</vt:lpstr>
      <vt:lpstr>Bijvoorbeeld: concept check</vt:lpstr>
      <vt:lpstr>Voorbeelden</vt:lpstr>
      <vt:lpstr>FE-cyclus</vt:lpstr>
      <vt:lpstr>Fase 3: Reacties analyseren en interpreteren</vt:lpstr>
      <vt:lpstr>Bijvoorbeeld …</vt:lpstr>
      <vt:lpstr>FE-cyclus</vt:lpstr>
      <vt:lpstr>Fase 4: Met leerlingen communiceren over resultaten </vt:lpstr>
      <vt:lpstr>Bijvoorbeeld …</vt:lpstr>
      <vt:lpstr>FE-cyclus</vt:lpstr>
      <vt:lpstr>Fase 5: Vervolgacties</vt:lpstr>
      <vt:lpstr>En wat doe je dan met die info?</vt:lpstr>
      <vt:lpstr>Wat doet de effectieve docent?</vt:lpstr>
      <vt:lpstr>Mini programma </vt:lpstr>
      <vt:lpstr>Exit tickets</vt:lpstr>
      <vt:lpstr>Bedankt voor jullie aandacht!  Waar ga je morgen mee aan de slag in de klas?</vt:lpstr>
    </vt:vector>
  </TitlesOfParts>
  <Company>Wageningen University and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Verdiepingsnetwerk formatief evalueren  WELKOM!!!!</dc:title>
  <dc:creator>Gulikers, Judith</dc:creator>
  <cp:lastModifiedBy>Lammie Stoffers</cp:lastModifiedBy>
  <cp:revision>659</cp:revision>
  <cp:lastPrinted>2018-05-18T11:24:50Z</cp:lastPrinted>
  <dcterms:created xsi:type="dcterms:W3CDTF">2018-02-27T14:34:16Z</dcterms:created>
  <dcterms:modified xsi:type="dcterms:W3CDTF">2018-11-26T09:49:44Z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