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31"/>
  </p:notesMasterIdLst>
  <p:handoutMasterIdLst>
    <p:handoutMasterId r:id="rId32"/>
  </p:handoutMasterIdLst>
  <p:sldIdLst>
    <p:sldId id="339" r:id="rId4"/>
    <p:sldId id="336" r:id="rId5"/>
    <p:sldId id="356" r:id="rId6"/>
    <p:sldId id="355" r:id="rId7"/>
    <p:sldId id="353" r:id="rId8"/>
    <p:sldId id="346" r:id="rId9"/>
    <p:sldId id="344" r:id="rId10"/>
    <p:sldId id="359" r:id="rId11"/>
    <p:sldId id="363" r:id="rId12"/>
    <p:sldId id="364" r:id="rId13"/>
    <p:sldId id="342" r:id="rId14"/>
    <p:sldId id="345" r:id="rId15"/>
    <p:sldId id="366" r:id="rId16"/>
    <p:sldId id="365" r:id="rId17"/>
    <p:sldId id="361" r:id="rId18"/>
    <p:sldId id="347" r:id="rId19"/>
    <p:sldId id="367" r:id="rId20"/>
    <p:sldId id="358" r:id="rId21"/>
    <p:sldId id="348" r:id="rId22"/>
    <p:sldId id="368" r:id="rId23"/>
    <p:sldId id="360" r:id="rId24"/>
    <p:sldId id="349" r:id="rId25"/>
    <p:sldId id="369" r:id="rId26"/>
    <p:sldId id="287" r:id="rId27"/>
    <p:sldId id="362" r:id="rId28"/>
    <p:sldId id="354" r:id="rId29"/>
    <p:sldId id="352" r:id="rId30"/>
  </p:sldIdLst>
  <p:sldSz cx="9144000" cy="6858000" type="screen4x3"/>
  <p:notesSz cx="6669088" cy="9926638"/>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beth Baartman" initials="LB" lastIdx="1" clrIdx="0">
    <p:extLst>
      <p:ext uri="{19B8F6BF-5375-455C-9EA6-DF929625EA0E}">
        <p15:presenceInfo xmlns:p15="http://schemas.microsoft.com/office/powerpoint/2012/main" userId="S-1-5-21-1757436266-1070379326-1452763161-47175" providerId="AD"/>
      </p:ext>
    </p:extLst>
  </p:cmAuthor>
  <p:cmAuthor id="2" name="Gerdineke Silfhout" initials="GS" lastIdx="51" clrIdx="1"/>
  <p:cmAuthor id="3" name="Bas Trimbos" initials="BT" lastIdx="26" clrIdx="2"/>
  <p:cmAuthor id="4" name="Gulikers, Judith" initials="GJ" lastIdx="18" clrIdx="3">
    <p:extLst>
      <p:ext uri="{19B8F6BF-5375-455C-9EA6-DF929625EA0E}">
        <p15:presenceInfo xmlns:p15="http://schemas.microsoft.com/office/powerpoint/2012/main" userId="Gulikers, Jud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01" autoAdjust="0"/>
    <p:restoredTop sz="67059" autoAdjust="0"/>
  </p:normalViewPr>
  <p:slideViewPr>
    <p:cSldViewPr snapToGrid="0">
      <p:cViewPr varScale="1">
        <p:scale>
          <a:sx n="85" d="100"/>
          <a:sy n="85" d="100"/>
        </p:scale>
        <p:origin x="198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180145-62EC-4770-A8A3-B651B195631D}"/>
    <pc:docChg chg="modSld">
      <pc:chgData name="" userId="" providerId="" clId="Web-{51180145-62EC-4770-A8A3-B651B195631D}" dt="2018-03-13T22:13:14.417" v="87"/>
      <pc:docMkLst>
        <pc:docMk/>
      </pc:docMkLst>
      <pc:sldChg chg="addCm">
        <pc:chgData name="" userId="" providerId="" clId="Web-{51180145-62EC-4770-A8A3-B651B195631D}" dt="2018-03-13T22:00:18.855" v="0"/>
        <pc:sldMkLst>
          <pc:docMk/>
          <pc:sldMk cId="3549628654" sldId="272"/>
        </pc:sldMkLst>
      </pc:sldChg>
      <pc:sldChg chg="addCm">
        <pc:chgData name="" userId="" providerId="" clId="Web-{51180145-62EC-4770-A8A3-B651B195631D}" dt="2018-03-13T22:03:06.317" v="2"/>
        <pc:sldMkLst>
          <pc:docMk/>
          <pc:sldMk cId="1508910272" sldId="273"/>
        </pc:sldMkLst>
      </pc:sldChg>
      <pc:sldChg chg="modSp addCm">
        <pc:chgData name="" userId="" providerId="" clId="Web-{51180145-62EC-4770-A8A3-B651B195631D}" dt="2018-03-13T22:04:36.353" v="5"/>
        <pc:sldMkLst>
          <pc:docMk/>
          <pc:sldMk cId="3339554045" sldId="274"/>
        </pc:sldMkLst>
        <pc:picChg chg="mod">
          <ac:chgData name="" userId="" providerId="" clId="Web-{51180145-62EC-4770-A8A3-B651B195631D}" dt="2018-03-13T22:04:04.271" v="4"/>
          <ac:picMkLst>
            <pc:docMk/>
            <pc:sldMk cId="3339554045" sldId="274"/>
            <ac:picMk id="10" creationId="{00000000-0000-0000-0000-000000000000}"/>
          </ac:picMkLst>
        </pc:picChg>
      </pc:sldChg>
      <pc:sldChg chg="modSp addCm">
        <pc:chgData name="" userId="" providerId="" clId="Web-{51180145-62EC-4770-A8A3-B651B195631D}" dt="2018-03-13T22:13:14.417" v="87"/>
        <pc:sldMkLst>
          <pc:docMk/>
          <pc:sldMk cId="386885480" sldId="293"/>
        </pc:sldMkLst>
        <pc:spChg chg="mod">
          <ac:chgData name="" userId="" providerId="" clId="Web-{51180145-62EC-4770-A8A3-B651B195631D}" dt="2018-03-13T22:12:42.199" v="86"/>
          <ac:spMkLst>
            <pc:docMk/>
            <pc:sldMk cId="386885480" sldId="293"/>
            <ac:spMk id="3" creationId="{00000000-0000-0000-0000-000000000000}"/>
          </ac:spMkLst>
        </pc:spChg>
      </pc:sldChg>
      <pc:sldChg chg="modSp addCm modNotes">
        <pc:chgData name="" userId="" providerId="" clId="Web-{51180145-62EC-4770-A8A3-B651B195631D}" dt="2018-03-13T22:09:38.062" v="68"/>
        <pc:sldMkLst>
          <pc:docMk/>
          <pc:sldMk cId="1931822857" sldId="294"/>
        </pc:sldMkLst>
        <pc:spChg chg="mod">
          <ac:chgData name="" userId="" providerId="" clId="Web-{51180145-62EC-4770-A8A3-B651B195631D}" dt="2018-03-13T22:08:20.607" v="63"/>
          <ac:spMkLst>
            <pc:docMk/>
            <pc:sldMk cId="1931822857" sldId="294"/>
            <ac:spMk id="3" creationId="{00000000-0000-0000-0000-000000000000}"/>
          </ac:spMkLst>
        </pc:spChg>
      </pc:sldChg>
      <pc:sldChg chg="modSp addCm modNotes">
        <pc:chgData name="" userId="" providerId="" clId="Web-{51180145-62EC-4770-A8A3-B651B195631D}" dt="2018-03-13T22:08:55.702" v="65"/>
        <pc:sldMkLst>
          <pc:docMk/>
          <pc:sldMk cId="2517048079" sldId="302"/>
        </pc:sldMkLst>
        <pc:spChg chg="mod">
          <ac:chgData name="" userId="" providerId="" clId="Web-{51180145-62EC-4770-A8A3-B651B195631D}" dt="2018-03-13T22:06:37.979" v="42"/>
          <ac:spMkLst>
            <pc:docMk/>
            <pc:sldMk cId="2517048079" sldId="302"/>
            <ac:spMk id="2" creationId="{00000000-0000-0000-0000-000000000000}"/>
          </ac:spMkLst>
        </pc:spChg>
      </pc:sldChg>
    </pc:docChg>
  </pc:docChgLst>
  <pc:docChgLst>
    <pc:chgData clId="Web-{0BD7CB9A-90D9-4DB9-8BCA-45478BF2A575}"/>
    <pc:docChg chg="modSld">
      <pc:chgData name="" userId="" providerId="" clId="Web-{0BD7CB9A-90D9-4DB9-8BCA-45478BF2A575}" dt="2018-03-28T14:24:15.288" v="148"/>
      <pc:docMkLst>
        <pc:docMk/>
      </pc:docMkLst>
      <pc:sldChg chg="modSp">
        <pc:chgData name="" userId="" providerId="" clId="Web-{0BD7CB9A-90D9-4DB9-8BCA-45478BF2A575}" dt="2018-03-28T14:18:07.773" v="1"/>
        <pc:sldMkLst>
          <pc:docMk/>
          <pc:sldMk cId="1508910272" sldId="273"/>
        </pc:sldMkLst>
        <pc:spChg chg="mod">
          <ac:chgData name="" userId="" providerId="" clId="Web-{0BD7CB9A-90D9-4DB9-8BCA-45478BF2A575}" dt="2018-03-28T14:18:07.773" v="1"/>
          <ac:spMkLst>
            <pc:docMk/>
            <pc:sldMk cId="1508910272" sldId="273"/>
            <ac:spMk id="2" creationId="{00000000-0000-0000-0000-000000000000}"/>
          </ac:spMkLst>
        </pc:spChg>
      </pc:sldChg>
      <pc:sldChg chg="modSp">
        <pc:chgData name="" userId="" providerId="" clId="Web-{0BD7CB9A-90D9-4DB9-8BCA-45478BF2A575}" dt="2018-03-28T14:22:35.803" v="89"/>
        <pc:sldMkLst>
          <pc:docMk/>
          <pc:sldMk cId="2054880847" sldId="278"/>
        </pc:sldMkLst>
        <pc:spChg chg="mod">
          <ac:chgData name="" userId="" providerId="" clId="Web-{0BD7CB9A-90D9-4DB9-8BCA-45478BF2A575}" dt="2018-03-28T14:22:35.803" v="89"/>
          <ac:spMkLst>
            <pc:docMk/>
            <pc:sldMk cId="2054880847" sldId="278"/>
            <ac:spMk id="2" creationId="{00000000-0000-0000-0000-000000000000}"/>
          </ac:spMkLst>
        </pc:spChg>
      </pc:sldChg>
      <pc:sldChg chg="modNotes">
        <pc:chgData name="" userId="" providerId="" clId="Web-{0BD7CB9A-90D9-4DB9-8BCA-45478BF2A575}" dt="2018-03-28T14:19:04.960" v="8"/>
        <pc:sldMkLst>
          <pc:docMk/>
          <pc:sldMk cId="2734399811" sldId="287"/>
        </pc:sldMkLst>
      </pc:sldChg>
      <pc:sldChg chg="modSp">
        <pc:chgData name="" userId="" providerId="" clId="Web-{0BD7CB9A-90D9-4DB9-8BCA-45478BF2A575}" dt="2018-03-28T14:20:40.678" v="33"/>
        <pc:sldMkLst>
          <pc:docMk/>
          <pc:sldMk cId="2988941745" sldId="292"/>
        </pc:sldMkLst>
        <pc:spChg chg="mod">
          <ac:chgData name="" userId="" providerId="" clId="Web-{0BD7CB9A-90D9-4DB9-8BCA-45478BF2A575}" dt="2018-03-28T14:20:40.678" v="33"/>
          <ac:spMkLst>
            <pc:docMk/>
            <pc:sldMk cId="2988941745" sldId="292"/>
            <ac:spMk id="3" creationId="{00000000-0000-0000-0000-000000000000}"/>
          </ac:spMkLst>
        </pc:spChg>
      </pc:sldChg>
      <pc:sldChg chg="modSp">
        <pc:chgData name="" userId="" providerId="" clId="Web-{0BD7CB9A-90D9-4DB9-8BCA-45478BF2A575}" dt="2018-03-28T14:19:09.663" v="9"/>
        <pc:sldMkLst>
          <pc:docMk/>
          <pc:sldMk cId="3006340662" sldId="296"/>
        </pc:sldMkLst>
        <pc:spChg chg="mod">
          <ac:chgData name="" userId="" providerId="" clId="Web-{0BD7CB9A-90D9-4DB9-8BCA-45478BF2A575}" dt="2018-03-28T14:19:09.663" v="9"/>
          <ac:spMkLst>
            <pc:docMk/>
            <pc:sldMk cId="3006340662" sldId="296"/>
            <ac:spMk id="3" creationId="{00000000-0000-0000-0000-000000000000}"/>
          </ac:spMkLst>
        </pc:spChg>
      </pc:sldChg>
      <pc:sldChg chg="modSp">
        <pc:chgData name="" userId="" providerId="" clId="Web-{0BD7CB9A-90D9-4DB9-8BCA-45478BF2A575}" dt="2018-03-28T14:24:15.288" v="147"/>
        <pc:sldMkLst>
          <pc:docMk/>
          <pc:sldMk cId="2083739379" sldId="298"/>
        </pc:sldMkLst>
        <pc:spChg chg="mod">
          <ac:chgData name="" userId="" providerId="" clId="Web-{0BD7CB9A-90D9-4DB9-8BCA-45478BF2A575}" dt="2018-03-28T14:24:15.288" v="147"/>
          <ac:spMkLst>
            <pc:docMk/>
            <pc:sldMk cId="2083739379" sldId="298"/>
            <ac:spMk id="3" creationId="{00000000-0000-0000-0000-000000000000}"/>
          </ac:spMkLst>
        </pc:spChg>
      </pc:sldChg>
      <pc:sldChg chg="modSp">
        <pc:chgData name="" userId="" providerId="" clId="Web-{0BD7CB9A-90D9-4DB9-8BCA-45478BF2A575}" dt="2018-03-28T14:23:19.178" v="119"/>
        <pc:sldMkLst>
          <pc:docMk/>
          <pc:sldMk cId="2987582999" sldId="313"/>
        </pc:sldMkLst>
        <pc:spChg chg="mod">
          <ac:chgData name="" userId="" providerId="" clId="Web-{0BD7CB9A-90D9-4DB9-8BCA-45478BF2A575}" dt="2018-03-28T14:23:19.178" v="119"/>
          <ac:spMkLst>
            <pc:docMk/>
            <pc:sldMk cId="2987582999" sldId="313"/>
            <ac:spMk id="6" creationId="{00000000-0000-0000-0000-000000000000}"/>
          </ac:spMkLst>
        </pc:spChg>
      </pc:sldChg>
    </pc:docChg>
  </pc:docChgLst>
  <pc:docChgLst>
    <pc:chgData clId="Web-{CB1CF396-FF59-4079-8B7F-6B15397986C9}"/>
    <pc:docChg chg="modSld">
      <pc:chgData name="" userId="" providerId="" clId="Web-{CB1CF396-FF59-4079-8B7F-6B15397986C9}" dt="2018-03-28T17:14:12.263" v="89"/>
      <pc:docMkLst>
        <pc:docMk/>
      </pc:docMkLst>
      <pc:sldChg chg="modSp">
        <pc:chgData name="" userId="" providerId="" clId="Web-{CB1CF396-FF59-4079-8B7F-6B15397986C9}" dt="2018-03-28T17:12:17.810" v="14"/>
        <pc:sldMkLst>
          <pc:docMk/>
          <pc:sldMk cId="1931822857" sldId="294"/>
        </pc:sldMkLst>
        <pc:spChg chg="mod">
          <ac:chgData name="" userId="" providerId="" clId="Web-{CB1CF396-FF59-4079-8B7F-6B15397986C9}" dt="2018-03-28T17:12:17.810" v="14"/>
          <ac:spMkLst>
            <pc:docMk/>
            <pc:sldMk cId="1931822857" sldId="294"/>
            <ac:spMk id="3" creationId="{00000000-0000-0000-0000-000000000000}"/>
          </ac:spMkLst>
        </pc:spChg>
      </pc:sldChg>
      <pc:sldChg chg="modSp">
        <pc:chgData name="" userId="" providerId="" clId="Web-{CB1CF396-FF59-4079-8B7F-6B15397986C9}" dt="2018-03-28T17:14:12.263" v="88"/>
        <pc:sldMkLst>
          <pc:docMk/>
          <pc:sldMk cId="669696649" sldId="315"/>
        </pc:sldMkLst>
        <pc:spChg chg="mod">
          <ac:chgData name="" userId="" providerId="" clId="Web-{CB1CF396-FF59-4079-8B7F-6B15397986C9}" dt="2018-03-28T17:14:12.263" v="88"/>
          <ac:spMkLst>
            <pc:docMk/>
            <pc:sldMk cId="669696649" sldId="315"/>
            <ac:spMk id="3" creationId="{00000000-0000-0000-0000-000000000000}"/>
          </ac:spMkLst>
        </pc:spChg>
      </pc:sldChg>
    </pc:docChg>
  </pc:docChgLst>
  <pc:docChgLst>
    <pc:chgData clId="Web-{638375B3-6DC4-46CF-9867-0E72D6A307A2}"/>
    <pc:docChg chg="">
      <pc:chgData name="" userId="" providerId="" clId="Web-{638375B3-6DC4-46CF-9867-0E72D6A307A2}" dt="2018-03-22T12:28:22.373" v="3"/>
      <pc:docMkLst>
        <pc:docMk/>
      </pc:docMkLst>
      <pc:sldChg chg="addCm">
        <pc:chgData name="" userId="" providerId="" clId="Web-{638375B3-6DC4-46CF-9867-0E72D6A307A2}" dt="2018-03-22T12:28:22.373" v="3"/>
        <pc:sldMkLst>
          <pc:docMk/>
          <pc:sldMk cId="3582091832" sldId="286"/>
        </pc:sldMkLst>
      </pc:sldChg>
      <pc:sldChg chg="addCm modCm">
        <pc:chgData name="" userId="" providerId="" clId="Web-{638375B3-6DC4-46CF-9867-0E72D6A307A2}" dt="2018-03-22T12:25:15.292" v="2"/>
        <pc:sldMkLst>
          <pc:docMk/>
          <pc:sldMk cId="4143679921" sldId="290"/>
        </pc:sldMkLst>
      </pc:sldChg>
    </pc:docChg>
  </pc:docChgLst>
  <pc:docChgLst>
    <pc:chgData clId="Web-{EC9F3522-28C2-4F67-86EB-7E1CD57CFA71}"/>
    <pc:docChg chg="modSld">
      <pc:chgData name="" userId="" providerId="" clId="Web-{EC9F3522-28C2-4F67-86EB-7E1CD57CFA71}" dt="2018-03-26T16:03:32.706" v="802"/>
      <pc:docMkLst>
        <pc:docMk/>
      </pc:docMkLst>
      <pc:sldChg chg="modSp delCm">
        <pc:chgData name="" userId="" providerId="" clId="Web-{EC9F3522-28C2-4F67-86EB-7E1CD57CFA71}" dt="2018-03-26T15:34:01.217" v="51"/>
        <pc:sldMkLst>
          <pc:docMk/>
          <pc:sldMk cId="3549628654" sldId="272"/>
        </pc:sldMkLst>
        <pc:spChg chg="mod">
          <ac:chgData name="" userId="" providerId="" clId="Web-{EC9F3522-28C2-4F67-86EB-7E1CD57CFA71}" dt="2018-03-26T15:33:35.699" v="45"/>
          <ac:spMkLst>
            <pc:docMk/>
            <pc:sldMk cId="3549628654" sldId="272"/>
            <ac:spMk id="3" creationId="{00000000-0000-0000-0000-000000000000}"/>
          </ac:spMkLst>
        </pc:spChg>
        <pc:spChg chg="mod">
          <ac:chgData name="" userId="" providerId="" clId="Web-{EC9F3522-28C2-4F67-86EB-7E1CD57CFA71}" dt="2018-03-26T15:32:41.526" v="4"/>
          <ac:spMkLst>
            <pc:docMk/>
            <pc:sldMk cId="3549628654" sldId="272"/>
            <ac:spMk id="4" creationId="{00000000-0000-0000-0000-000000000000}"/>
          </ac:spMkLst>
        </pc:spChg>
        <pc:picChg chg="mod">
          <ac:chgData name="" userId="" providerId="" clId="Web-{EC9F3522-28C2-4F67-86EB-7E1CD57CFA71}" dt="2018-03-26T15:34:01.217" v="51"/>
          <ac:picMkLst>
            <pc:docMk/>
            <pc:sldMk cId="3549628654" sldId="272"/>
            <ac:picMk id="6" creationId="{00000000-0000-0000-0000-000000000000}"/>
          </ac:picMkLst>
        </pc:picChg>
        <pc:picChg chg="mod">
          <ac:chgData name="" userId="" providerId="" clId="Web-{EC9F3522-28C2-4F67-86EB-7E1CD57CFA71}" dt="2018-03-26T15:33:59.246" v="50"/>
          <ac:picMkLst>
            <pc:docMk/>
            <pc:sldMk cId="3549628654" sldId="272"/>
            <ac:picMk id="7" creationId="{00000000-0000-0000-0000-000000000000}"/>
          </ac:picMkLst>
        </pc:picChg>
        <pc:picChg chg="mod">
          <ac:chgData name="" userId="" providerId="" clId="Web-{EC9F3522-28C2-4F67-86EB-7E1CD57CFA71}" dt="2018-03-26T15:33:54.105" v="49"/>
          <ac:picMkLst>
            <pc:docMk/>
            <pc:sldMk cId="3549628654" sldId="272"/>
            <ac:picMk id="8" creationId="{00000000-0000-0000-0000-000000000000}"/>
          </ac:picMkLst>
        </pc:picChg>
      </pc:sldChg>
      <pc:sldChg chg="modSp">
        <pc:chgData name="" userId="" providerId="" clId="Web-{EC9F3522-28C2-4F67-86EB-7E1CD57CFA71}" dt="2018-03-26T15:37:57.578" v="122"/>
        <pc:sldMkLst>
          <pc:docMk/>
          <pc:sldMk cId="1508910272" sldId="273"/>
        </pc:sldMkLst>
        <pc:spChg chg="mod">
          <ac:chgData name="" userId="" providerId="" clId="Web-{EC9F3522-28C2-4F67-86EB-7E1CD57CFA71}" dt="2018-03-26T15:37:57.578" v="122"/>
          <ac:spMkLst>
            <pc:docMk/>
            <pc:sldMk cId="1508910272" sldId="273"/>
            <ac:spMk id="2" creationId="{00000000-0000-0000-0000-000000000000}"/>
          </ac:spMkLst>
        </pc:spChg>
        <pc:graphicFrameChg chg="modGraphic">
          <ac:chgData name="" userId="" providerId="" clId="Web-{EC9F3522-28C2-4F67-86EB-7E1CD57CFA71}" dt="2018-03-26T15:36:47.687" v="105"/>
          <ac:graphicFrameMkLst>
            <pc:docMk/>
            <pc:sldMk cId="1508910272" sldId="273"/>
            <ac:graphicFrameMk id="5" creationId="{00000000-0000-0000-0000-000000000000}"/>
          </ac:graphicFrameMkLst>
        </pc:graphicFrameChg>
      </pc:sldChg>
      <pc:sldChg chg="modSp delCm">
        <pc:chgData name="" userId="" providerId="" clId="Web-{EC9F3522-28C2-4F67-86EB-7E1CD57CFA71}" dt="2018-03-26T15:38:57.580" v="128"/>
        <pc:sldMkLst>
          <pc:docMk/>
          <pc:sldMk cId="3339554045" sldId="274"/>
        </pc:sldMkLst>
        <pc:spChg chg="mod">
          <ac:chgData name="" userId="" providerId="" clId="Web-{EC9F3522-28C2-4F67-86EB-7E1CD57CFA71}" dt="2018-03-26T15:38:57.580" v="128"/>
          <ac:spMkLst>
            <pc:docMk/>
            <pc:sldMk cId="3339554045" sldId="274"/>
            <ac:spMk id="2" creationId="{00000000-0000-0000-0000-000000000000}"/>
          </ac:spMkLst>
        </pc:spChg>
      </pc:sldChg>
      <pc:sldChg chg="modSp">
        <pc:chgData name="" userId="" providerId="" clId="Web-{EC9F3522-28C2-4F67-86EB-7E1CD57CFA71}" dt="2018-03-26T15:39:43.284" v="165"/>
        <pc:sldMkLst>
          <pc:docMk/>
          <pc:sldMk cId="115085417" sldId="275"/>
        </pc:sldMkLst>
        <pc:spChg chg="mod">
          <ac:chgData name="" userId="" providerId="" clId="Web-{EC9F3522-28C2-4F67-86EB-7E1CD57CFA71}" dt="2018-03-26T15:39:43.284" v="165"/>
          <ac:spMkLst>
            <pc:docMk/>
            <pc:sldMk cId="115085417" sldId="275"/>
            <ac:spMk id="2" creationId="{00000000-0000-0000-0000-000000000000}"/>
          </ac:spMkLst>
        </pc:spChg>
        <pc:spChg chg="mod">
          <ac:chgData name="" userId="" providerId="" clId="Web-{EC9F3522-28C2-4F67-86EB-7E1CD57CFA71}" dt="2018-03-26T15:39:01.299" v="130"/>
          <ac:spMkLst>
            <pc:docMk/>
            <pc:sldMk cId="115085417" sldId="275"/>
            <ac:spMk id="3" creationId="{00000000-0000-0000-0000-000000000000}"/>
          </ac:spMkLst>
        </pc:spChg>
      </pc:sldChg>
      <pc:sldChg chg="modSp">
        <pc:chgData name="" userId="" providerId="" clId="Web-{EC9F3522-28C2-4F67-86EB-7E1CD57CFA71}" dt="2018-03-26T15:58:57.347" v="665"/>
        <pc:sldMkLst>
          <pc:docMk/>
          <pc:sldMk cId="3252008090" sldId="276"/>
        </pc:sldMkLst>
        <pc:spChg chg="mod">
          <ac:chgData name="" userId="" providerId="" clId="Web-{EC9F3522-28C2-4F67-86EB-7E1CD57CFA71}" dt="2018-03-26T15:58:57.347" v="665"/>
          <ac:spMkLst>
            <pc:docMk/>
            <pc:sldMk cId="3252008090" sldId="276"/>
            <ac:spMk id="2" creationId="{00000000-0000-0000-0000-000000000000}"/>
          </ac:spMkLst>
        </pc:spChg>
      </pc:sldChg>
      <pc:sldChg chg="modSp delCm modNotes">
        <pc:chgData name="" userId="" providerId="" clId="Web-{EC9F3522-28C2-4F67-86EB-7E1CD57CFA71}" dt="2018-03-26T16:03:32.706" v="802"/>
        <pc:sldMkLst>
          <pc:docMk/>
          <pc:sldMk cId="4143679921" sldId="290"/>
        </pc:sldMkLst>
        <pc:spChg chg="mod">
          <ac:chgData name="" userId="" providerId="" clId="Web-{EC9F3522-28C2-4F67-86EB-7E1CD57CFA71}" dt="2018-03-26T16:01:54.550" v="759"/>
          <ac:spMkLst>
            <pc:docMk/>
            <pc:sldMk cId="4143679921" sldId="290"/>
            <ac:spMk id="2" creationId="{00000000-0000-0000-0000-000000000000}"/>
          </ac:spMkLst>
        </pc:spChg>
        <pc:spChg chg="mod">
          <ac:chgData name="" userId="" providerId="" clId="Web-{EC9F3522-28C2-4F67-86EB-7E1CD57CFA71}" dt="2018-03-26T16:02:50.847" v="795"/>
          <ac:spMkLst>
            <pc:docMk/>
            <pc:sldMk cId="4143679921" sldId="290"/>
            <ac:spMk id="3" creationId="{00000000-0000-0000-0000-000000000000}"/>
          </ac:spMkLst>
        </pc:spChg>
      </pc:sldChg>
      <pc:sldChg chg="modSp addCm">
        <pc:chgData name="" userId="" providerId="" clId="Web-{EC9F3522-28C2-4F67-86EB-7E1CD57CFA71}" dt="2018-03-26T16:01:15.737" v="733"/>
        <pc:sldMkLst>
          <pc:docMk/>
          <pc:sldMk cId="2988941745" sldId="292"/>
        </pc:sldMkLst>
        <pc:spChg chg="mod">
          <ac:chgData name="" userId="" providerId="" clId="Web-{EC9F3522-28C2-4F67-86EB-7E1CD57CFA71}" dt="2018-03-26T16:01:15.737" v="733"/>
          <ac:spMkLst>
            <pc:docMk/>
            <pc:sldMk cId="2988941745" sldId="292"/>
            <ac:spMk id="3" creationId="{00000000-0000-0000-0000-000000000000}"/>
          </ac:spMkLst>
        </pc:spChg>
      </pc:sldChg>
      <pc:sldChg chg="modSp addCm">
        <pc:chgData name="" userId="" providerId="" clId="Web-{EC9F3522-28C2-4F67-86EB-7E1CD57CFA71}" dt="2018-03-26T15:57:52.503" v="631"/>
        <pc:sldMkLst>
          <pc:docMk/>
          <pc:sldMk cId="386885480" sldId="293"/>
        </pc:sldMkLst>
        <pc:spChg chg="mod">
          <ac:chgData name="" userId="" providerId="" clId="Web-{EC9F3522-28C2-4F67-86EB-7E1CD57CFA71}" dt="2018-03-26T15:57:52.503" v="631"/>
          <ac:spMkLst>
            <pc:docMk/>
            <pc:sldMk cId="386885480" sldId="293"/>
            <ac:spMk id="2" creationId="{00000000-0000-0000-0000-000000000000}"/>
          </ac:spMkLst>
        </pc:spChg>
        <pc:spChg chg="mod">
          <ac:chgData name="" userId="" providerId="" clId="Web-{EC9F3522-28C2-4F67-86EB-7E1CD57CFA71}" dt="2018-03-26T15:57:25.050" v="616"/>
          <ac:spMkLst>
            <pc:docMk/>
            <pc:sldMk cId="386885480" sldId="293"/>
            <ac:spMk id="3" creationId="{00000000-0000-0000-0000-000000000000}"/>
          </ac:spMkLst>
        </pc:spChg>
      </pc:sldChg>
      <pc:sldChg chg="modSp">
        <pc:chgData name="" userId="" providerId="" clId="Web-{EC9F3522-28C2-4F67-86EB-7E1CD57CFA71}" dt="2018-03-26T15:47:48.332" v="469"/>
        <pc:sldMkLst>
          <pc:docMk/>
          <pc:sldMk cId="1931822857" sldId="294"/>
        </pc:sldMkLst>
        <pc:spChg chg="mod">
          <ac:chgData name="" userId="" providerId="" clId="Web-{EC9F3522-28C2-4F67-86EB-7E1CD57CFA71}" dt="2018-03-26T15:47:48.332" v="469"/>
          <ac:spMkLst>
            <pc:docMk/>
            <pc:sldMk cId="1931822857" sldId="294"/>
            <ac:spMk id="3" creationId="{00000000-0000-0000-0000-000000000000}"/>
          </ac:spMkLst>
        </pc:spChg>
      </pc:sldChg>
      <pc:sldChg chg="delSp modSp">
        <pc:chgData name="" userId="" providerId="" clId="Web-{EC9F3522-28C2-4F67-86EB-7E1CD57CFA71}" dt="2018-03-26T15:44:56.940" v="360"/>
        <pc:sldMkLst>
          <pc:docMk/>
          <pc:sldMk cId="2517048079" sldId="302"/>
        </pc:sldMkLst>
        <pc:spChg chg="mod">
          <ac:chgData name="" userId="" providerId="" clId="Web-{EC9F3522-28C2-4F67-86EB-7E1CD57CFA71}" dt="2018-03-26T15:44:56.940" v="360"/>
          <ac:spMkLst>
            <pc:docMk/>
            <pc:sldMk cId="2517048079" sldId="302"/>
            <ac:spMk id="2" creationId="{00000000-0000-0000-0000-000000000000}"/>
          </ac:spMkLst>
        </pc:spChg>
        <pc:picChg chg="del">
          <ac:chgData name="" userId="" providerId="" clId="Web-{EC9F3522-28C2-4F67-86EB-7E1CD57CFA71}" dt="2018-03-26T15:42:16.128" v="259"/>
          <ac:picMkLst>
            <pc:docMk/>
            <pc:sldMk cId="2517048079" sldId="302"/>
            <ac:picMk id="1026" creationId="{00000000-0000-0000-0000-000000000000}"/>
          </ac:picMkLst>
        </pc:picChg>
      </pc:sldChg>
      <pc:sldChg chg="modSp">
        <pc:chgData name="" userId="" providerId="" clId="Web-{EC9F3522-28C2-4F67-86EB-7E1CD57CFA71}" dt="2018-03-26T15:45:18.409" v="370"/>
        <pc:sldMkLst>
          <pc:docMk/>
          <pc:sldMk cId="2296390672" sldId="306"/>
        </pc:sldMkLst>
        <pc:spChg chg="mod">
          <ac:chgData name="" userId="" providerId="" clId="Web-{EC9F3522-28C2-4F67-86EB-7E1CD57CFA71}" dt="2018-03-26T15:45:18.409" v="370"/>
          <ac:spMkLst>
            <pc:docMk/>
            <pc:sldMk cId="2296390672" sldId="306"/>
            <ac:spMk id="2" creationId="{00000000-0000-0000-0000-000000000000}"/>
          </ac:spMkLst>
        </pc:spChg>
      </pc:sldChg>
      <pc:sldChg chg="modNotes">
        <pc:chgData name="" userId="" providerId="" clId="Web-{EC9F3522-28C2-4F67-86EB-7E1CD57CFA71}" dt="2018-03-26T15:34:57.310" v="74"/>
        <pc:sldMkLst>
          <pc:docMk/>
          <pc:sldMk cId="133277478" sldId="309"/>
        </pc:sldMkLst>
      </pc:sldChg>
      <pc:sldChg chg="modSp addCm">
        <pc:chgData name="" userId="" providerId="" clId="Web-{EC9F3522-28C2-4F67-86EB-7E1CD57CFA71}" dt="2018-03-26T15:58:43.112" v="662"/>
        <pc:sldMkLst>
          <pc:docMk/>
          <pc:sldMk cId="3713455948" sldId="314"/>
        </pc:sldMkLst>
        <pc:spChg chg="mod">
          <ac:chgData name="" userId="" providerId="" clId="Web-{EC9F3522-28C2-4F67-86EB-7E1CD57CFA71}" dt="2018-03-26T15:58:09.972" v="659"/>
          <ac:spMkLst>
            <pc:docMk/>
            <pc:sldMk cId="3713455948" sldId="314"/>
            <ac:spMk id="2" creationId="{00000000-0000-0000-0000-000000000000}"/>
          </ac:spMkLst>
        </pc:spChg>
      </pc:sldChg>
    </pc:docChg>
  </pc:docChgLst>
  <pc:docChgLst>
    <pc:chgData clId="Web-{0B3C528C-57B7-4EE1-98B3-546B3F9D457B}"/>
    <pc:docChg chg="modSld">
      <pc:chgData name="" userId="" providerId="" clId="Web-{0B3C528C-57B7-4EE1-98B3-546B3F9D457B}" dt="2018-03-13T22:46:06.706" v="116"/>
      <pc:docMkLst>
        <pc:docMk/>
      </pc:docMkLst>
      <pc:sldChg chg="addCm">
        <pc:chgData name="" userId="" providerId="" clId="Web-{0B3C528C-57B7-4EE1-98B3-546B3F9D457B}" dt="2018-03-13T22:19:08.519" v="2"/>
        <pc:sldMkLst>
          <pc:docMk/>
          <pc:sldMk cId="115085417" sldId="275"/>
        </pc:sldMkLst>
      </pc:sldChg>
      <pc:sldChg chg="modSp">
        <pc:chgData name="" userId="" providerId="" clId="Web-{0B3C528C-57B7-4EE1-98B3-546B3F9D457B}" dt="2018-03-13T22:35:58.230" v="90"/>
        <pc:sldMkLst>
          <pc:docMk/>
          <pc:sldMk cId="1419453836" sldId="277"/>
        </pc:sldMkLst>
        <pc:spChg chg="mod">
          <ac:chgData name="" userId="" providerId="" clId="Web-{0B3C528C-57B7-4EE1-98B3-546B3F9D457B}" dt="2018-03-13T22:35:58.230" v="90"/>
          <ac:spMkLst>
            <pc:docMk/>
            <pc:sldMk cId="1419453836" sldId="277"/>
            <ac:spMk id="2" creationId="{00000000-0000-0000-0000-000000000000}"/>
          </ac:spMkLst>
        </pc:spChg>
      </pc:sldChg>
      <pc:sldChg chg="modSp addCm">
        <pc:chgData name="" userId="" providerId="" clId="Web-{0B3C528C-57B7-4EE1-98B3-546B3F9D457B}" dt="2018-03-13T22:40:59.544" v="103"/>
        <pc:sldMkLst>
          <pc:docMk/>
          <pc:sldMk cId="2054880847" sldId="278"/>
        </pc:sldMkLst>
        <pc:spChg chg="mod">
          <ac:chgData name="" userId="" providerId="" clId="Web-{0B3C528C-57B7-4EE1-98B3-546B3F9D457B}" dt="2018-03-13T22:37:42.699" v="98"/>
          <ac:spMkLst>
            <pc:docMk/>
            <pc:sldMk cId="2054880847" sldId="278"/>
            <ac:spMk id="2" creationId="{00000000-0000-0000-0000-000000000000}"/>
          </ac:spMkLst>
        </pc:spChg>
      </pc:sldChg>
      <pc:sldChg chg="addCm">
        <pc:chgData name="" userId="" providerId="" clId="Web-{0B3C528C-57B7-4EE1-98B3-546B3F9D457B}" dt="2018-03-13T22:41:11.841" v="104"/>
        <pc:sldMkLst>
          <pc:docMk/>
          <pc:sldMk cId="112606551" sldId="279"/>
        </pc:sldMkLst>
      </pc:sldChg>
      <pc:sldChg chg="modSp addCm">
        <pc:chgData name="" userId="" providerId="" clId="Web-{0B3C528C-57B7-4EE1-98B3-546B3F9D457B}" dt="2018-03-13T22:25:40.362" v="41"/>
        <pc:sldMkLst>
          <pc:docMk/>
          <pc:sldMk cId="1627227355" sldId="282"/>
        </pc:sldMkLst>
        <pc:spChg chg="mod">
          <ac:chgData name="" userId="" providerId="" clId="Web-{0B3C528C-57B7-4EE1-98B3-546B3F9D457B}" dt="2018-03-13T22:24:43.221" v="39"/>
          <ac:spMkLst>
            <pc:docMk/>
            <pc:sldMk cId="1627227355" sldId="282"/>
            <ac:spMk id="4" creationId="{00000000-0000-0000-0000-000000000000}"/>
          </ac:spMkLst>
        </pc:spChg>
      </pc:sldChg>
      <pc:sldChg chg="modSp addCm">
        <pc:chgData name="" userId="" providerId="" clId="Web-{0B3C528C-57B7-4EE1-98B3-546B3F9D457B}" dt="2018-03-13T22:28:56.767" v="50"/>
        <pc:sldMkLst>
          <pc:docMk/>
          <pc:sldMk cId="1976250949" sldId="283"/>
        </pc:sldMkLst>
        <pc:spChg chg="mod">
          <ac:chgData name="" userId="" providerId="" clId="Web-{0B3C528C-57B7-4EE1-98B3-546B3F9D457B}" dt="2018-03-13T22:27:30.690" v="47"/>
          <ac:spMkLst>
            <pc:docMk/>
            <pc:sldMk cId="1976250949" sldId="283"/>
            <ac:spMk id="4" creationId="{00000000-0000-0000-0000-000000000000}"/>
          </ac:spMkLst>
        </pc:spChg>
      </pc:sldChg>
      <pc:sldChg chg="addCm">
        <pc:chgData name="" userId="" providerId="" clId="Web-{0B3C528C-57B7-4EE1-98B3-546B3F9D457B}" dt="2018-03-13T22:29:51.327" v="51"/>
        <pc:sldMkLst>
          <pc:docMk/>
          <pc:sldMk cId="3525412777" sldId="284"/>
        </pc:sldMkLst>
      </pc:sldChg>
      <pc:sldChg chg="modSp addCm">
        <pc:chgData name="" userId="" providerId="" clId="Web-{0B3C528C-57B7-4EE1-98B3-546B3F9D457B}" dt="2018-03-13T22:30:46.872" v="64"/>
        <pc:sldMkLst>
          <pc:docMk/>
          <pc:sldMk cId="3230743003" sldId="285"/>
        </pc:sldMkLst>
        <pc:spChg chg="mod">
          <ac:chgData name="" userId="" providerId="" clId="Web-{0B3C528C-57B7-4EE1-98B3-546B3F9D457B}" dt="2018-03-13T22:30:13.654" v="62"/>
          <ac:spMkLst>
            <pc:docMk/>
            <pc:sldMk cId="3230743003" sldId="285"/>
            <ac:spMk id="2" creationId="{00000000-0000-0000-0000-000000000000}"/>
          </ac:spMkLst>
        </pc:spChg>
      </pc:sldChg>
      <pc:sldChg chg="addCm">
        <pc:chgData name="" userId="" providerId="" clId="Web-{0B3C528C-57B7-4EE1-98B3-546B3F9D457B}" dt="2018-03-13T22:31:53.451" v="65"/>
        <pc:sldMkLst>
          <pc:docMk/>
          <pc:sldMk cId="2734399811" sldId="287"/>
        </pc:sldMkLst>
      </pc:sldChg>
      <pc:sldChg chg="modSp addCm">
        <pc:chgData name="" userId="" providerId="" clId="Web-{0B3C528C-57B7-4EE1-98B3-546B3F9D457B}" dt="2018-03-13T22:23:25.190" v="19"/>
        <pc:sldMkLst>
          <pc:docMk/>
          <pc:sldMk cId="4143679921" sldId="290"/>
        </pc:sldMkLst>
        <pc:spChg chg="mod">
          <ac:chgData name="" userId="" providerId="" clId="Web-{0B3C528C-57B7-4EE1-98B3-546B3F9D457B}" dt="2018-03-13T22:22:55.393" v="18"/>
          <ac:spMkLst>
            <pc:docMk/>
            <pc:sldMk cId="4143679921" sldId="290"/>
            <ac:spMk id="3" creationId="{00000000-0000-0000-0000-000000000000}"/>
          </ac:spMkLst>
        </pc:spChg>
      </pc:sldChg>
      <pc:sldChg chg="modSp addCm modCm">
        <pc:chgData name="" userId="" providerId="" clId="Web-{0B3C528C-57B7-4EE1-98B3-546B3F9D457B}" dt="2018-03-13T22:22:46.284" v="17"/>
        <pc:sldMkLst>
          <pc:docMk/>
          <pc:sldMk cId="2988941745" sldId="292"/>
        </pc:sldMkLst>
        <pc:spChg chg="mod">
          <ac:chgData name="" userId="" providerId="" clId="Web-{0B3C528C-57B7-4EE1-98B3-546B3F9D457B}" dt="2018-03-13T22:20:08.534" v="12"/>
          <ac:spMkLst>
            <pc:docMk/>
            <pc:sldMk cId="2988941745" sldId="292"/>
            <ac:spMk id="3" creationId="{00000000-0000-0000-0000-000000000000}"/>
          </ac:spMkLst>
        </pc:spChg>
      </pc:sldChg>
      <pc:sldChg chg="addCm">
        <pc:chgData name="" userId="" providerId="" clId="Web-{0B3C528C-57B7-4EE1-98B3-546B3F9D457B}" dt="2018-03-13T22:15:50.006" v="0"/>
        <pc:sldMkLst>
          <pc:docMk/>
          <pc:sldMk cId="386885480" sldId="293"/>
        </pc:sldMkLst>
      </pc:sldChg>
      <pc:sldChg chg="addCm">
        <pc:chgData name="" userId="" providerId="" clId="Web-{0B3C528C-57B7-4EE1-98B3-546B3F9D457B}" dt="2018-03-13T22:27:05.597" v="42"/>
        <pc:sldMkLst>
          <pc:docMk/>
          <pc:sldMk cId="1043612060" sldId="295"/>
        </pc:sldMkLst>
      </pc:sldChg>
      <pc:sldChg chg="modSp addCm">
        <pc:chgData name="" userId="" providerId="" clId="Web-{0B3C528C-57B7-4EE1-98B3-546B3F9D457B}" dt="2018-03-13T22:33:27.464" v="81"/>
        <pc:sldMkLst>
          <pc:docMk/>
          <pc:sldMk cId="3006340662" sldId="296"/>
        </pc:sldMkLst>
        <pc:spChg chg="mod">
          <ac:chgData name="" userId="" providerId="" clId="Web-{0B3C528C-57B7-4EE1-98B3-546B3F9D457B}" dt="2018-03-13T22:33:01.324" v="79"/>
          <ac:spMkLst>
            <pc:docMk/>
            <pc:sldMk cId="3006340662" sldId="296"/>
            <ac:spMk id="3" creationId="{00000000-0000-0000-0000-000000000000}"/>
          </ac:spMkLst>
        </pc:spChg>
      </pc:sldChg>
      <pc:sldChg chg="addCm">
        <pc:chgData name="" userId="" providerId="" clId="Web-{0B3C528C-57B7-4EE1-98B3-546B3F9D457B}" dt="2018-03-13T22:41:37.919" v="105"/>
        <pc:sldMkLst>
          <pc:docMk/>
          <pc:sldMk cId="3308644432" sldId="297"/>
        </pc:sldMkLst>
      </pc:sldChg>
      <pc:sldChg chg="addCm">
        <pc:chgData name="" userId="" providerId="" clId="Web-{0B3C528C-57B7-4EE1-98B3-546B3F9D457B}" dt="2018-03-13T22:43:50.717" v="108"/>
        <pc:sldMkLst>
          <pc:docMk/>
          <pc:sldMk cId="2083739379" sldId="298"/>
        </pc:sldMkLst>
      </pc:sldChg>
    </pc:docChg>
  </pc:docChgLst>
  <pc:docChgLst>
    <pc:chgData clId="Web-{13B8FAFC-B841-4A70-A521-0A9C94BA45A4}"/>
    <pc:docChg chg="modSld">
      <pc:chgData name="" userId="" providerId="" clId="Web-{13B8FAFC-B841-4A70-A521-0A9C94BA45A4}" dt="2018-03-14T10:08:26.618" v="33"/>
      <pc:docMkLst>
        <pc:docMk/>
      </pc:docMkLst>
      <pc:sldChg chg="modSp">
        <pc:chgData name="" userId="" providerId="" clId="Web-{13B8FAFC-B841-4A70-A521-0A9C94BA45A4}" dt="2018-03-14T09:33:29.045" v="3"/>
        <pc:sldMkLst>
          <pc:docMk/>
          <pc:sldMk cId="1508910272" sldId="273"/>
        </pc:sldMkLst>
        <pc:spChg chg="mod">
          <ac:chgData name="" userId="" providerId="" clId="Web-{13B8FAFC-B841-4A70-A521-0A9C94BA45A4}" dt="2018-03-14T09:33:25.889" v="1"/>
          <ac:spMkLst>
            <pc:docMk/>
            <pc:sldMk cId="1508910272" sldId="273"/>
            <ac:spMk id="2" creationId="{00000000-0000-0000-0000-000000000000}"/>
          </ac:spMkLst>
        </pc:spChg>
        <pc:graphicFrameChg chg="mod modGraphic">
          <ac:chgData name="" userId="" providerId="" clId="Web-{13B8FAFC-B841-4A70-A521-0A9C94BA45A4}" dt="2018-03-14T09:33:29.045" v="3"/>
          <ac:graphicFrameMkLst>
            <pc:docMk/>
            <pc:sldMk cId="1508910272" sldId="273"/>
            <ac:graphicFrameMk id="5" creationId="{00000000-0000-0000-0000-000000000000}"/>
          </ac:graphicFrameMkLst>
        </pc:graphicFrameChg>
      </pc:sldChg>
      <pc:sldChg chg="modSp">
        <pc:chgData name="" userId="" providerId="" clId="Web-{13B8FAFC-B841-4A70-A521-0A9C94BA45A4}" dt="2018-03-14T09:35:16.204" v="6"/>
        <pc:sldMkLst>
          <pc:docMk/>
          <pc:sldMk cId="3339554045" sldId="274"/>
        </pc:sldMkLst>
        <pc:spChg chg="mod">
          <ac:chgData name="" userId="" providerId="" clId="Web-{13B8FAFC-B841-4A70-A521-0A9C94BA45A4}" dt="2018-03-14T09:35:16.204" v="6"/>
          <ac:spMkLst>
            <pc:docMk/>
            <pc:sldMk cId="3339554045" sldId="274"/>
            <ac:spMk id="11" creationId="{00000000-0000-0000-0000-000000000000}"/>
          </ac:spMkLst>
        </pc:spChg>
      </pc:sldChg>
      <pc:sldChg chg="addCm modCm">
        <pc:chgData name="" userId="" providerId="" clId="Web-{13B8FAFC-B841-4A70-A521-0A9C94BA45A4}" dt="2018-03-14T10:08:26.618" v="33"/>
        <pc:sldMkLst>
          <pc:docMk/>
          <pc:sldMk cId="1627227355" sldId="282"/>
        </pc:sldMkLst>
      </pc:sldChg>
      <pc:sldChg chg="addCm">
        <pc:chgData name="" userId="" providerId="" clId="Web-{13B8FAFC-B841-4A70-A521-0A9C94BA45A4}" dt="2018-03-14T10:04:15.628" v="31"/>
        <pc:sldMkLst>
          <pc:docMk/>
          <pc:sldMk cId="4143679921" sldId="290"/>
        </pc:sldMkLst>
      </pc:sldChg>
      <pc:sldChg chg="addCm modCm">
        <pc:chgData name="" userId="" providerId="" clId="Web-{13B8FAFC-B841-4A70-A521-0A9C94BA45A4}" dt="2018-03-14T10:02:24.205" v="30"/>
        <pc:sldMkLst>
          <pc:docMk/>
          <pc:sldMk cId="2988941745" sldId="292"/>
        </pc:sldMkLst>
      </pc:sldChg>
      <pc:sldChg chg="addCm modCm">
        <pc:chgData name="" userId="" providerId="" clId="Web-{13B8FAFC-B841-4A70-A521-0A9C94BA45A4}" dt="2018-03-14T09:58:13.861" v="28"/>
        <pc:sldMkLst>
          <pc:docMk/>
          <pc:sldMk cId="386885480" sldId="293"/>
        </pc:sldMkLst>
      </pc:sldChg>
      <pc:sldChg chg="modSp addCm modNotes">
        <pc:chgData name="" userId="" providerId="" clId="Web-{13B8FAFC-B841-4A70-A521-0A9C94BA45A4}" dt="2018-03-14T09:46:36.235" v="24"/>
        <pc:sldMkLst>
          <pc:docMk/>
          <pc:sldMk cId="1931822857" sldId="294"/>
        </pc:sldMkLst>
        <pc:spChg chg="mod">
          <ac:chgData name="" userId="" providerId="" clId="Web-{13B8FAFC-B841-4A70-A521-0A9C94BA45A4}" dt="2018-03-14T09:45:42" v="18"/>
          <ac:spMkLst>
            <pc:docMk/>
            <pc:sldMk cId="1931822857" sldId="294"/>
            <ac:spMk id="3" creationId="{00000000-0000-0000-0000-000000000000}"/>
          </ac:spMkLst>
        </pc:spChg>
      </pc:sldChg>
      <pc:sldChg chg="addCm modCm">
        <pc:chgData name="" userId="" providerId="" clId="Web-{13B8FAFC-B841-4A70-A521-0A9C94BA45A4}" dt="2018-03-14T09:43:58.263" v="12"/>
        <pc:sldMkLst>
          <pc:docMk/>
          <pc:sldMk cId="2517048079" sldId="302"/>
        </pc:sldMkLst>
      </pc:sldChg>
    </pc:docChg>
  </pc:docChgLst>
  <pc:docChgLst>
    <pc:chgData clId="Web-{002A31A8-0A8D-46E7-81AC-6C7C874A0A43}"/>
    <pc:docChg chg="modSld">
      <pc:chgData name="" userId="" providerId="" clId="Web-{002A31A8-0A8D-46E7-81AC-6C7C874A0A43}" dt="2018-03-28T15:04:39.984" v="177"/>
      <pc:docMkLst>
        <pc:docMk/>
      </pc:docMkLst>
      <pc:sldChg chg="modSp">
        <pc:chgData name="" userId="" providerId="" clId="Web-{002A31A8-0A8D-46E7-81AC-6C7C874A0A43}" dt="2018-03-28T14:52:18.537" v="4"/>
        <pc:sldMkLst>
          <pc:docMk/>
          <pc:sldMk cId="2054880847" sldId="278"/>
        </pc:sldMkLst>
        <pc:spChg chg="mod">
          <ac:chgData name="" userId="" providerId="" clId="Web-{002A31A8-0A8D-46E7-81AC-6C7C874A0A43}" dt="2018-03-28T14:52:18.537" v="4"/>
          <ac:spMkLst>
            <pc:docMk/>
            <pc:sldMk cId="2054880847" sldId="278"/>
            <ac:spMk id="2" creationId="{00000000-0000-0000-0000-000000000000}"/>
          </ac:spMkLst>
        </pc:spChg>
      </pc:sldChg>
      <pc:sldChg chg="modSp">
        <pc:chgData name="" userId="" providerId="" clId="Web-{002A31A8-0A8D-46E7-81AC-6C7C874A0A43}" dt="2018-03-28T15:01:31.372" v="84"/>
        <pc:sldMkLst>
          <pc:docMk/>
          <pc:sldMk cId="4254663601" sldId="312"/>
        </pc:sldMkLst>
        <pc:spChg chg="mod">
          <ac:chgData name="" userId="" providerId="" clId="Web-{002A31A8-0A8D-46E7-81AC-6C7C874A0A43}" dt="2018-03-28T15:01:31.372" v="84"/>
          <ac:spMkLst>
            <pc:docMk/>
            <pc:sldMk cId="4254663601" sldId="312"/>
            <ac:spMk id="7" creationId="{00000000-0000-0000-0000-000000000000}"/>
          </ac:spMkLst>
        </pc:spChg>
        <pc:picChg chg="mod">
          <ac:chgData name="" userId="" providerId="" clId="Web-{002A31A8-0A8D-46E7-81AC-6C7C874A0A43}" dt="2018-03-28T15:01:01.325" v="69"/>
          <ac:picMkLst>
            <pc:docMk/>
            <pc:sldMk cId="4254663601" sldId="312"/>
            <ac:picMk id="5" creationId="{00000000-0000-0000-0000-000000000000}"/>
          </ac:picMkLst>
        </pc:picChg>
      </pc:sldChg>
      <pc:sldChg chg="modSp">
        <pc:chgData name="" userId="" providerId="" clId="Web-{002A31A8-0A8D-46E7-81AC-6C7C874A0A43}" dt="2018-03-28T15:04:39.984" v="177"/>
        <pc:sldMkLst>
          <pc:docMk/>
          <pc:sldMk cId="2987582999" sldId="313"/>
        </pc:sldMkLst>
        <pc:spChg chg="mod">
          <ac:chgData name="" userId="" providerId="" clId="Web-{002A31A8-0A8D-46E7-81AC-6C7C874A0A43}" dt="2018-03-28T15:04:29.578" v="174"/>
          <ac:spMkLst>
            <pc:docMk/>
            <pc:sldMk cId="2987582999" sldId="313"/>
            <ac:spMk id="3" creationId="{00000000-0000-0000-0000-000000000000}"/>
          </ac:spMkLst>
        </pc:spChg>
        <pc:graphicFrameChg chg="mod">
          <ac:chgData name="" userId="" providerId="" clId="Web-{002A31A8-0A8D-46E7-81AC-6C7C874A0A43}" dt="2018-03-28T15:04:39.984" v="177"/>
          <ac:graphicFrameMkLst>
            <pc:docMk/>
            <pc:sldMk cId="2987582999" sldId="313"/>
            <ac:graphicFrameMk id="4" creationId="{00000000-0000-0000-0000-000000000000}"/>
          </ac:graphicFrameMkLst>
        </pc:graphicFrameChg>
      </pc:sldChg>
    </pc:docChg>
  </pc:docChgLst>
  <pc:docChgLst>
    <pc:chgData clId="Web-{E776DCA9-9F9B-4ED6-BB9D-ED5FB45E03AB}"/>
    <pc:docChg chg="modSld">
      <pc:chgData name="" userId="" providerId="" clId="Web-{E776DCA9-9F9B-4ED6-BB9D-ED5FB45E03AB}" dt="2018-03-26T21:35:39.094" v="1336"/>
      <pc:docMkLst>
        <pc:docMk/>
      </pc:docMkLst>
      <pc:sldChg chg="modSp">
        <pc:chgData name="" userId="" providerId="" clId="Web-{E776DCA9-9F9B-4ED6-BB9D-ED5FB45E03AB}" dt="2018-03-26T21:20:31.776" v="763"/>
        <pc:sldMkLst>
          <pc:docMk/>
          <pc:sldMk cId="1419453836" sldId="277"/>
        </pc:sldMkLst>
        <pc:spChg chg="mod">
          <ac:chgData name="" userId="" providerId="" clId="Web-{E776DCA9-9F9B-4ED6-BB9D-ED5FB45E03AB}" dt="2018-03-26T21:20:31.776" v="763"/>
          <ac:spMkLst>
            <pc:docMk/>
            <pc:sldMk cId="1419453836" sldId="277"/>
            <ac:spMk id="2" creationId="{00000000-0000-0000-0000-000000000000}"/>
          </ac:spMkLst>
        </pc:spChg>
        <pc:spChg chg="mod">
          <ac:chgData name="" userId="" providerId="" clId="Web-{E776DCA9-9F9B-4ED6-BB9D-ED5FB45E03AB}" dt="2018-03-26T21:20:24.558" v="754"/>
          <ac:spMkLst>
            <pc:docMk/>
            <pc:sldMk cId="1419453836" sldId="277"/>
            <ac:spMk id="3" creationId="{00000000-0000-0000-0000-000000000000}"/>
          </ac:spMkLst>
        </pc:spChg>
      </pc:sldChg>
      <pc:sldChg chg="modSp">
        <pc:chgData name="" userId="" providerId="" clId="Web-{E776DCA9-9F9B-4ED6-BB9D-ED5FB45E03AB}" dt="2018-03-26T21:23:16.839" v="861"/>
        <pc:sldMkLst>
          <pc:docMk/>
          <pc:sldMk cId="2054880847" sldId="278"/>
        </pc:sldMkLst>
        <pc:spChg chg="mod">
          <ac:chgData name="" userId="" providerId="" clId="Web-{E776DCA9-9F9B-4ED6-BB9D-ED5FB45E03AB}" dt="2018-03-26T21:23:16.839" v="861"/>
          <ac:spMkLst>
            <pc:docMk/>
            <pc:sldMk cId="2054880847" sldId="278"/>
            <ac:spMk id="2" creationId="{00000000-0000-0000-0000-000000000000}"/>
          </ac:spMkLst>
        </pc:spChg>
        <pc:picChg chg="mod">
          <ac:chgData name="" userId="" providerId="" clId="Web-{E776DCA9-9F9B-4ED6-BB9D-ED5FB45E03AB}" dt="2018-03-26T21:22:01.448" v="822"/>
          <ac:picMkLst>
            <pc:docMk/>
            <pc:sldMk cId="2054880847" sldId="278"/>
            <ac:picMk id="5" creationId="{00000000-0000-0000-0000-000000000000}"/>
          </ac:picMkLst>
        </pc:picChg>
        <pc:picChg chg="mod">
          <ac:chgData name="" userId="" providerId="" clId="Web-{E776DCA9-9F9B-4ED6-BB9D-ED5FB45E03AB}" dt="2018-03-26T21:20:47.589" v="766"/>
          <ac:picMkLst>
            <pc:docMk/>
            <pc:sldMk cId="2054880847" sldId="278"/>
            <ac:picMk id="6" creationId="{00000000-0000-0000-0000-000000000000}"/>
          </ac:picMkLst>
        </pc:picChg>
      </pc:sldChg>
      <pc:sldChg chg="modSp">
        <pc:chgData name="" userId="" providerId="" clId="Web-{E776DCA9-9F9B-4ED6-BB9D-ED5FB45E03AB}" dt="2018-03-26T21:12:19.511" v="389"/>
        <pc:sldMkLst>
          <pc:docMk/>
          <pc:sldMk cId="1627227355" sldId="282"/>
        </pc:sldMkLst>
        <pc:spChg chg="mod">
          <ac:chgData name="" userId="" providerId="" clId="Web-{E776DCA9-9F9B-4ED6-BB9D-ED5FB45E03AB}" dt="2018-03-26T21:12:19.511" v="389"/>
          <ac:spMkLst>
            <pc:docMk/>
            <pc:sldMk cId="1627227355" sldId="282"/>
            <ac:spMk id="3" creationId="{00000000-0000-0000-0000-000000000000}"/>
          </ac:spMkLst>
        </pc:spChg>
        <pc:spChg chg="mod">
          <ac:chgData name="" userId="" providerId="" clId="Web-{E776DCA9-9F9B-4ED6-BB9D-ED5FB45E03AB}" dt="2018-03-26T21:07:55.605" v="139"/>
          <ac:spMkLst>
            <pc:docMk/>
            <pc:sldMk cId="1627227355" sldId="282"/>
            <ac:spMk id="4" creationId="{00000000-0000-0000-0000-000000000000}"/>
          </ac:spMkLst>
        </pc:spChg>
      </pc:sldChg>
      <pc:sldChg chg="modSp">
        <pc:chgData name="" userId="" providerId="" clId="Web-{E776DCA9-9F9B-4ED6-BB9D-ED5FB45E03AB}" dt="2018-03-26T21:11:57.745" v="372"/>
        <pc:sldMkLst>
          <pc:docMk/>
          <pc:sldMk cId="1976250949" sldId="283"/>
        </pc:sldMkLst>
        <pc:spChg chg="mod">
          <ac:chgData name="" userId="" providerId="" clId="Web-{E776DCA9-9F9B-4ED6-BB9D-ED5FB45E03AB}" dt="2018-03-26T21:11:57.745" v="372"/>
          <ac:spMkLst>
            <pc:docMk/>
            <pc:sldMk cId="1976250949" sldId="283"/>
            <ac:spMk id="3" creationId="{00000000-0000-0000-0000-000000000000}"/>
          </ac:spMkLst>
        </pc:spChg>
        <pc:spChg chg="mod">
          <ac:chgData name="" userId="" providerId="" clId="Web-{E776DCA9-9F9B-4ED6-BB9D-ED5FB45E03AB}" dt="2018-03-26T21:11:30.167" v="346"/>
          <ac:spMkLst>
            <pc:docMk/>
            <pc:sldMk cId="1976250949" sldId="283"/>
            <ac:spMk id="4" creationId="{00000000-0000-0000-0000-000000000000}"/>
          </ac:spMkLst>
        </pc:spChg>
      </pc:sldChg>
      <pc:sldChg chg="modSp">
        <pc:chgData name="" userId="" providerId="" clId="Web-{E776DCA9-9F9B-4ED6-BB9D-ED5FB45E03AB}" dt="2018-03-26T21:11:41.011" v="366"/>
        <pc:sldMkLst>
          <pc:docMk/>
          <pc:sldMk cId="3525412777" sldId="284"/>
        </pc:sldMkLst>
        <pc:spChg chg="mod">
          <ac:chgData name="" userId="" providerId="" clId="Web-{E776DCA9-9F9B-4ED6-BB9D-ED5FB45E03AB}" dt="2018-03-26T21:11:41.011" v="366"/>
          <ac:spMkLst>
            <pc:docMk/>
            <pc:sldMk cId="3525412777" sldId="284"/>
            <ac:spMk id="3" creationId="{00000000-0000-0000-0000-000000000000}"/>
          </ac:spMkLst>
        </pc:spChg>
      </pc:sldChg>
      <pc:sldChg chg="modSp">
        <pc:chgData name="" userId="" providerId="" clId="Web-{E776DCA9-9F9B-4ED6-BB9D-ED5FB45E03AB}" dt="2018-03-26T21:13:53.276" v="435"/>
        <pc:sldMkLst>
          <pc:docMk/>
          <pc:sldMk cId="3230743003" sldId="285"/>
        </pc:sldMkLst>
        <pc:spChg chg="mod">
          <ac:chgData name="" userId="" providerId="" clId="Web-{E776DCA9-9F9B-4ED6-BB9D-ED5FB45E03AB}" dt="2018-03-26T21:13:53.276" v="435"/>
          <ac:spMkLst>
            <pc:docMk/>
            <pc:sldMk cId="3230743003" sldId="285"/>
            <ac:spMk id="2" creationId="{00000000-0000-0000-0000-000000000000}"/>
          </ac:spMkLst>
        </pc:spChg>
        <pc:spChg chg="mod">
          <ac:chgData name="" userId="" providerId="" clId="Web-{E776DCA9-9F9B-4ED6-BB9D-ED5FB45E03AB}" dt="2018-03-26T21:12:36.573" v="400"/>
          <ac:spMkLst>
            <pc:docMk/>
            <pc:sldMk cId="3230743003" sldId="285"/>
            <ac:spMk id="3" creationId="{00000000-0000-0000-0000-000000000000}"/>
          </ac:spMkLst>
        </pc:spChg>
      </pc:sldChg>
      <pc:sldChg chg="modSp">
        <pc:chgData name="" userId="" providerId="" clId="Web-{E776DCA9-9F9B-4ED6-BB9D-ED5FB45E03AB}" dt="2018-03-26T21:15:22.230" v="497"/>
        <pc:sldMkLst>
          <pc:docMk/>
          <pc:sldMk cId="3582091832" sldId="286"/>
        </pc:sldMkLst>
        <pc:spChg chg="mod">
          <ac:chgData name="" userId="" providerId="" clId="Web-{E776DCA9-9F9B-4ED6-BB9D-ED5FB45E03AB}" dt="2018-03-26T21:15:22.230" v="497"/>
          <ac:spMkLst>
            <pc:docMk/>
            <pc:sldMk cId="3582091832" sldId="286"/>
            <ac:spMk id="2" creationId="{00000000-0000-0000-0000-000000000000}"/>
          </ac:spMkLst>
        </pc:spChg>
        <pc:spChg chg="mod">
          <ac:chgData name="" userId="" providerId="" clId="Web-{E776DCA9-9F9B-4ED6-BB9D-ED5FB45E03AB}" dt="2018-03-26T21:14:18.464" v="449"/>
          <ac:spMkLst>
            <pc:docMk/>
            <pc:sldMk cId="3582091832" sldId="286"/>
            <ac:spMk id="3" creationId="{00000000-0000-0000-0000-000000000000}"/>
          </ac:spMkLst>
        </pc:spChg>
      </pc:sldChg>
      <pc:sldChg chg="modSp">
        <pc:chgData name="" userId="" providerId="" clId="Web-{E776DCA9-9F9B-4ED6-BB9D-ED5FB45E03AB}" dt="2018-03-26T21:05:35.199" v="36"/>
        <pc:sldMkLst>
          <pc:docMk/>
          <pc:sldMk cId="2988941745" sldId="292"/>
        </pc:sldMkLst>
        <pc:spChg chg="mod">
          <ac:chgData name="" userId="" providerId="" clId="Web-{E776DCA9-9F9B-4ED6-BB9D-ED5FB45E03AB}" dt="2018-03-26T21:05:35.199" v="36"/>
          <ac:spMkLst>
            <pc:docMk/>
            <pc:sldMk cId="2988941745" sldId="292"/>
            <ac:spMk id="3" creationId="{00000000-0000-0000-0000-000000000000}"/>
          </ac:spMkLst>
        </pc:spChg>
      </pc:sldChg>
      <pc:sldChg chg="modSp">
        <pc:chgData name="" userId="" providerId="" clId="Web-{E776DCA9-9F9B-4ED6-BB9D-ED5FB45E03AB}" dt="2018-03-26T21:03:41.167" v="6"/>
        <pc:sldMkLst>
          <pc:docMk/>
          <pc:sldMk cId="386885480" sldId="293"/>
        </pc:sldMkLst>
        <pc:spChg chg="mod">
          <ac:chgData name="" userId="" providerId="" clId="Web-{E776DCA9-9F9B-4ED6-BB9D-ED5FB45E03AB}" dt="2018-03-26T21:03:41.167" v="6"/>
          <ac:spMkLst>
            <pc:docMk/>
            <pc:sldMk cId="386885480" sldId="293"/>
            <ac:spMk id="3" creationId="{00000000-0000-0000-0000-000000000000}"/>
          </ac:spMkLst>
        </pc:spChg>
      </pc:sldChg>
      <pc:sldChg chg="modSp">
        <pc:chgData name="" userId="" providerId="" clId="Web-{E776DCA9-9F9B-4ED6-BB9D-ED5FB45E03AB}" dt="2018-03-26T21:12:11.292" v="383"/>
        <pc:sldMkLst>
          <pc:docMk/>
          <pc:sldMk cId="1043612060" sldId="295"/>
        </pc:sldMkLst>
        <pc:spChg chg="mod">
          <ac:chgData name="" userId="" providerId="" clId="Web-{E776DCA9-9F9B-4ED6-BB9D-ED5FB45E03AB}" dt="2018-03-26T21:12:11.292" v="383"/>
          <ac:spMkLst>
            <pc:docMk/>
            <pc:sldMk cId="1043612060" sldId="295"/>
            <ac:spMk id="2" creationId="{00000000-0000-0000-0000-000000000000}"/>
          </ac:spMkLst>
        </pc:spChg>
        <pc:spChg chg="mod">
          <ac:chgData name="" userId="" providerId="" clId="Web-{E776DCA9-9F9B-4ED6-BB9D-ED5FB45E03AB}" dt="2018-03-26T21:08:24.620" v="157"/>
          <ac:spMkLst>
            <pc:docMk/>
            <pc:sldMk cId="1043612060" sldId="295"/>
            <ac:spMk id="6" creationId="{00000000-0000-0000-0000-000000000000}"/>
          </ac:spMkLst>
        </pc:spChg>
        <pc:picChg chg="mod">
          <ac:chgData name="" userId="" providerId="" clId="Web-{E776DCA9-9F9B-4ED6-BB9D-ED5FB45E03AB}" dt="2018-03-26T21:08:27.308" v="159"/>
          <ac:picMkLst>
            <pc:docMk/>
            <pc:sldMk cId="1043612060" sldId="295"/>
            <ac:picMk id="8" creationId="{00000000-0000-0000-0000-000000000000}"/>
          </ac:picMkLst>
        </pc:picChg>
      </pc:sldChg>
      <pc:sldChg chg="modSp">
        <pc:chgData name="" userId="" providerId="" clId="Web-{E776DCA9-9F9B-4ED6-BB9D-ED5FB45E03AB}" dt="2018-03-26T21:20:13.808" v="742"/>
        <pc:sldMkLst>
          <pc:docMk/>
          <pc:sldMk cId="3006340662" sldId="296"/>
        </pc:sldMkLst>
        <pc:spChg chg="mod">
          <ac:chgData name="" userId="" providerId="" clId="Web-{E776DCA9-9F9B-4ED6-BB9D-ED5FB45E03AB}" dt="2018-03-26T21:18:16.964" v="649"/>
          <ac:spMkLst>
            <pc:docMk/>
            <pc:sldMk cId="3006340662" sldId="296"/>
            <ac:spMk id="2" creationId="{00000000-0000-0000-0000-000000000000}"/>
          </ac:spMkLst>
        </pc:spChg>
        <pc:spChg chg="mod">
          <ac:chgData name="" userId="" providerId="" clId="Web-{E776DCA9-9F9B-4ED6-BB9D-ED5FB45E03AB}" dt="2018-03-26T21:20:13.808" v="742"/>
          <ac:spMkLst>
            <pc:docMk/>
            <pc:sldMk cId="3006340662" sldId="296"/>
            <ac:spMk id="3" creationId="{00000000-0000-0000-0000-000000000000}"/>
          </ac:spMkLst>
        </pc:spChg>
      </pc:sldChg>
      <pc:sldChg chg="modSp">
        <pc:chgData name="" userId="" providerId="" clId="Web-{E776DCA9-9F9B-4ED6-BB9D-ED5FB45E03AB}" dt="2018-03-26T21:23:43.698" v="898"/>
        <pc:sldMkLst>
          <pc:docMk/>
          <pc:sldMk cId="3308644432" sldId="297"/>
        </pc:sldMkLst>
        <pc:spChg chg="mod">
          <ac:chgData name="" userId="" providerId="" clId="Web-{E776DCA9-9F9B-4ED6-BB9D-ED5FB45E03AB}" dt="2018-03-26T21:23:28.120" v="865"/>
          <ac:spMkLst>
            <pc:docMk/>
            <pc:sldMk cId="3308644432" sldId="297"/>
            <ac:spMk id="2" creationId="{00000000-0000-0000-0000-000000000000}"/>
          </ac:spMkLst>
        </pc:spChg>
        <pc:spChg chg="mod">
          <ac:chgData name="" userId="" providerId="" clId="Web-{E776DCA9-9F9B-4ED6-BB9D-ED5FB45E03AB}" dt="2018-03-26T21:23:43.698" v="898"/>
          <ac:spMkLst>
            <pc:docMk/>
            <pc:sldMk cId="3308644432" sldId="297"/>
            <ac:spMk id="3" creationId="{00000000-0000-0000-0000-000000000000}"/>
          </ac:spMkLst>
        </pc:spChg>
      </pc:sldChg>
      <pc:sldChg chg="addSp delSp modSp">
        <pc:chgData name="" userId="" providerId="" clId="Web-{E776DCA9-9F9B-4ED6-BB9D-ED5FB45E03AB}" dt="2018-03-26T21:34:53.964" v="1324"/>
        <pc:sldMkLst>
          <pc:docMk/>
          <pc:sldMk cId="2083739379" sldId="298"/>
        </pc:sldMkLst>
        <pc:spChg chg="mod">
          <ac:chgData name="" userId="" providerId="" clId="Web-{E776DCA9-9F9B-4ED6-BB9D-ED5FB45E03AB}" dt="2018-03-26T21:34:28.167" v="1316"/>
          <ac:spMkLst>
            <pc:docMk/>
            <pc:sldMk cId="2083739379" sldId="298"/>
            <ac:spMk id="3" creationId="{00000000-0000-0000-0000-000000000000}"/>
          </ac:spMkLst>
        </pc:spChg>
        <pc:picChg chg="mod">
          <ac:chgData name="" userId="" providerId="" clId="Web-{E776DCA9-9F9B-4ED6-BB9D-ED5FB45E03AB}" dt="2018-03-26T21:34:53.964" v="1324"/>
          <ac:picMkLst>
            <pc:docMk/>
            <pc:sldMk cId="2083739379" sldId="298"/>
            <ac:picMk id="4" creationId="{00000000-0000-0000-0000-000000000000}"/>
          </ac:picMkLst>
        </pc:picChg>
        <pc:picChg chg="add del mod">
          <ac:chgData name="" userId="" providerId="" clId="Web-{E776DCA9-9F9B-4ED6-BB9D-ED5FB45E03AB}" dt="2018-03-26T21:34:51.261" v="1323"/>
          <ac:picMkLst>
            <pc:docMk/>
            <pc:sldMk cId="2083739379" sldId="298"/>
            <ac:picMk id="5" creationId="{00000000-0000-0000-0000-000000000000}"/>
          </ac:picMkLst>
        </pc:picChg>
        <pc:picChg chg="mod">
          <ac:chgData name="" userId="" providerId="" clId="Web-{E776DCA9-9F9B-4ED6-BB9D-ED5FB45E03AB}" dt="2018-03-26T21:34:29.589" v="1318"/>
          <ac:picMkLst>
            <pc:docMk/>
            <pc:sldMk cId="2083739379" sldId="298"/>
            <ac:picMk id="6" creationId="{00000000-0000-0000-0000-000000000000}"/>
          </ac:picMkLst>
        </pc:picChg>
      </pc:sldChg>
      <pc:sldChg chg="delCm">
        <pc:chgData name="" userId="" providerId="" clId="Web-{E776DCA9-9F9B-4ED6-BB9D-ED5FB45E03AB}" dt="2018-03-26T21:24:47.777" v="904"/>
        <pc:sldMkLst>
          <pc:docMk/>
          <pc:sldMk cId="3711428915" sldId="301"/>
        </pc:sldMkLst>
      </pc:sldChg>
      <pc:sldChg chg="modSp">
        <pc:chgData name="" userId="" providerId="" clId="Web-{E776DCA9-9F9B-4ED6-BB9D-ED5FB45E03AB}" dt="2018-03-26T21:16:17.230" v="537"/>
        <pc:sldMkLst>
          <pc:docMk/>
          <pc:sldMk cId="3657813489" sldId="307"/>
        </pc:sldMkLst>
        <pc:spChg chg="mod">
          <ac:chgData name="" userId="" providerId="" clId="Web-{E776DCA9-9F9B-4ED6-BB9D-ED5FB45E03AB}" dt="2018-03-26T21:16:10.089" v="533"/>
          <ac:spMkLst>
            <pc:docMk/>
            <pc:sldMk cId="3657813489" sldId="307"/>
            <ac:spMk id="3" creationId="{00000000-0000-0000-0000-000000000000}"/>
          </ac:spMkLst>
        </pc:spChg>
        <pc:spChg chg="mod">
          <ac:chgData name="" userId="" providerId="" clId="Web-{E776DCA9-9F9B-4ED6-BB9D-ED5FB45E03AB}" dt="2018-03-26T21:16:17.230" v="537"/>
          <ac:spMkLst>
            <pc:docMk/>
            <pc:sldMk cId="3657813489" sldId="307"/>
            <ac:spMk id="4" creationId="{00000000-0000-0000-0000-000000000000}"/>
          </ac:spMkLst>
        </pc:spChg>
        <pc:spChg chg="mod">
          <ac:chgData name="" userId="" providerId="" clId="Web-{E776DCA9-9F9B-4ED6-BB9D-ED5FB45E03AB}" dt="2018-03-26T21:16:14.136" v="536"/>
          <ac:spMkLst>
            <pc:docMk/>
            <pc:sldMk cId="3657813489" sldId="307"/>
            <ac:spMk id="6" creationId="{00000000-0000-0000-0000-000000000000}"/>
          </ac:spMkLst>
        </pc:spChg>
      </pc:sldChg>
      <pc:sldChg chg="delSp modSp">
        <pc:chgData name="" userId="" providerId="" clId="Web-{E776DCA9-9F9B-4ED6-BB9D-ED5FB45E03AB}" dt="2018-03-26T21:35:39.094" v="1335"/>
        <pc:sldMkLst>
          <pc:docMk/>
          <pc:sldMk cId="4254663601" sldId="312"/>
        </pc:sldMkLst>
        <pc:spChg chg="mod">
          <ac:chgData name="" userId="" providerId="" clId="Web-{E776DCA9-9F9B-4ED6-BB9D-ED5FB45E03AB}" dt="2018-03-26T21:35:39.094" v="1335"/>
          <ac:spMkLst>
            <pc:docMk/>
            <pc:sldMk cId="4254663601" sldId="312"/>
            <ac:spMk id="7" creationId="{00000000-0000-0000-0000-000000000000}"/>
          </ac:spMkLst>
        </pc:spChg>
        <pc:spChg chg="del">
          <ac:chgData name="" userId="" providerId="" clId="Web-{E776DCA9-9F9B-4ED6-BB9D-ED5FB45E03AB}" dt="2018-03-26T21:26:38.215" v="955"/>
          <ac:spMkLst>
            <pc:docMk/>
            <pc:sldMk cId="4254663601" sldId="312"/>
            <ac:spMk id="11" creationId="{00000000-0000-0000-0000-000000000000}"/>
          </ac:spMkLst>
        </pc:spChg>
      </pc:sldChg>
      <pc:sldChg chg="modSp">
        <pc:chgData name="" userId="" providerId="" clId="Web-{E776DCA9-9F9B-4ED6-BB9D-ED5FB45E03AB}" dt="2018-03-26T21:32:31.574" v="1246"/>
        <pc:sldMkLst>
          <pc:docMk/>
          <pc:sldMk cId="2987582999" sldId="313"/>
        </pc:sldMkLst>
        <pc:spChg chg="mod">
          <ac:chgData name="" userId="" providerId="" clId="Web-{E776DCA9-9F9B-4ED6-BB9D-ED5FB45E03AB}" dt="2018-03-26T21:31:33.997" v="1218"/>
          <ac:spMkLst>
            <pc:docMk/>
            <pc:sldMk cId="2987582999" sldId="313"/>
            <ac:spMk id="2" creationId="{00000000-0000-0000-0000-000000000000}"/>
          </ac:spMkLst>
        </pc:spChg>
        <pc:spChg chg="mod">
          <ac:chgData name="" userId="" providerId="" clId="Web-{E776DCA9-9F9B-4ED6-BB9D-ED5FB45E03AB}" dt="2018-03-26T21:31:20.950" v="1215"/>
          <ac:spMkLst>
            <pc:docMk/>
            <pc:sldMk cId="2987582999" sldId="313"/>
            <ac:spMk id="3" creationId="{00000000-0000-0000-0000-000000000000}"/>
          </ac:spMkLst>
        </pc:spChg>
        <pc:spChg chg="mod">
          <ac:chgData name="" userId="" providerId="" clId="Web-{E776DCA9-9F9B-4ED6-BB9D-ED5FB45E03AB}" dt="2018-03-26T21:32:31.574" v="1246"/>
          <ac:spMkLst>
            <pc:docMk/>
            <pc:sldMk cId="2987582999" sldId="313"/>
            <ac:spMk id="6" creationId="{00000000-0000-0000-0000-000000000000}"/>
          </ac:spMkLst>
        </pc:spChg>
      </pc:sldChg>
      <pc:sldChg chg="modSp">
        <pc:chgData name="" userId="" providerId="" clId="Web-{E776DCA9-9F9B-4ED6-BB9D-ED5FB45E03AB}" dt="2018-03-26T21:04:54.137" v="27"/>
        <pc:sldMkLst>
          <pc:docMk/>
          <pc:sldMk cId="3713455948" sldId="314"/>
        </pc:sldMkLst>
        <pc:spChg chg="mod">
          <ac:chgData name="" userId="" providerId="" clId="Web-{E776DCA9-9F9B-4ED6-BB9D-ED5FB45E03AB}" dt="2018-03-26T21:04:54.137" v="27"/>
          <ac:spMkLst>
            <pc:docMk/>
            <pc:sldMk cId="3713455948" sldId="314"/>
            <ac:spMk id="3" creationId="{00000000-0000-0000-0000-000000000000}"/>
          </ac:spMkLst>
        </pc:spChg>
      </pc:sldChg>
      <pc:sldChg chg="modSp">
        <pc:chgData name="" userId="" providerId="" clId="Web-{E776DCA9-9F9B-4ED6-BB9D-ED5FB45E03AB}" dt="2018-03-26T21:26:11.183" v="953"/>
        <pc:sldMkLst>
          <pc:docMk/>
          <pc:sldMk cId="669696649" sldId="315"/>
        </pc:sldMkLst>
        <pc:spChg chg="mod">
          <ac:chgData name="" userId="" providerId="" clId="Web-{E776DCA9-9F9B-4ED6-BB9D-ED5FB45E03AB}" dt="2018-03-26T21:25:23.152" v="915"/>
          <ac:spMkLst>
            <pc:docMk/>
            <pc:sldMk cId="669696649" sldId="315"/>
            <ac:spMk id="2" creationId="{00000000-0000-0000-0000-000000000000}"/>
          </ac:spMkLst>
        </pc:spChg>
        <pc:spChg chg="mod">
          <ac:chgData name="" userId="" providerId="" clId="Web-{E776DCA9-9F9B-4ED6-BB9D-ED5FB45E03AB}" dt="2018-03-26T21:26:11.183" v="953"/>
          <ac:spMkLst>
            <pc:docMk/>
            <pc:sldMk cId="669696649" sldId="315"/>
            <ac:spMk id="3" creationId="{00000000-0000-0000-0000-000000000000}"/>
          </ac:spMkLst>
        </pc:spChg>
      </pc:sldChg>
    </pc:docChg>
  </pc:docChgLst>
  <pc:docChgLst>
    <pc:chgData clId="Web-{EFF59668-2BD2-4687-AC6F-41024FE329A8}"/>
    <pc:docChg chg="modSld">
      <pc:chgData name="" userId="" providerId="" clId="Web-{EFF59668-2BD2-4687-AC6F-41024FE329A8}" dt="2018-03-14T10:47:06.896" v="25"/>
      <pc:docMkLst>
        <pc:docMk/>
      </pc:docMkLst>
      <pc:sldChg chg="addCm">
        <pc:chgData name="" userId="" providerId="" clId="Web-{EFF59668-2BD2-4687-AC6F-41024FE329A8}" dt="2018-03-14T10:39:10.341" v="19"/>
        <pc:sldMkLst>
          <pc:docMk/>
          <pc:sldMk cId="2054880847" sldId="278"/>
        </pc:sldMkLst>
      </pc:sldChg>
      <pc:sldChg chg="modCm">
        <pc:chgData name="" userId="" providerId="" clId="Web-{EFF59668-2BD2-4687-AC6F-41024FE329A8}" dt="2018-03-14T10:15:50.400" v="0"/>
        <pc:sldMkLst>
          <pc:docMk/>
          <pc:sldMk cId="1627227355" sldId="282"/>
        </pc:sldMkLst>
      </pc:sldChg>
      <pc:sldChg chg="addCm modCm">
        <pc:chgData name="" userId="" providerId="" clId="Web-{EFF59668-2BD2-4687-AC6F-41024FE329A8}" dt="2018-03-14T10:21:15.167" v="4"/>
        <pc:sldMkLst>
          <pc:docMk/>
          <pc:sldMk cId="1976250949" sldId="283"/>
        </pc:sldMkLst>
      </pc:sldChg>
      <pc:sldChg chg="addCm modCm">
        <pc:chgData name="" userId="" providerId="" clId="Web-{EFF59668-2BD2-4687-AC6F-41024FE329A8}" dt="2018-03-14T10:24:29.551" v="7"/>
        <pc:sldMkLst>
          <pc:docMk/>
          <pc:sldMk cId="3525412777" sldId="284"/>
        </pc:sldMkLst>
      </pc:sldChg>
      <pc:sldChg chg="addCm modCm">
        <pc:chgData name="" userId="" providerId="" clId="Web-{EFF59668-2BD2-4687-AC6F-41024FE329A8}" dt="2018-03-14T10:29:47.931" v="11"/>
        <pc:sldMkLst>
          <pc:docMk/>
          <pc:sldMk cId="3230743003" sldId="285"/>
        </pc:sldMkLst>
      </pc:sldChg>
      <pc:sldChg chg="addCm modCm">
        <pc:chgData name="" userId="" providerId="" clId="Web-{EFF59668-2BD2-4687-AC6F-41024FE329A8}" dt="2018-03-14T10:33:40.152" v="15"/>
        <pc:sldMkLst>
          <pc:docMk/>
          <pc:sldMk cId="3582091832" sldId="286"/>
        </pc:sldMkLst>
      </pc:sldChg>
      <pc:sldChg chg="modSp">
        <pc:chgData name="" userId="" providerId="" clId="Web-{EFF59668-2BD2-4687-AC6F-41024FE329A8}" dt="2018-03-14T10:16:21.650" v="1"/>
        <pc:sldMkLst>
          <pc:docMk/>
          <pc:sldMk cId="4143679921" sldId="290"/>
        </pc:sldMkLst>
        <pc:picChg chg="mod">
          <ac:chgData name="" userId="" providerId="" clId="Web-{EFF59668-2BD2-4687-AC6F-41024FE329A8}" dt="2018-03-14T10:16:21.650" v="1"/>
          <ac:picMkLst>
            <pc:docMk/>
            <pc:sldMk cId="4143679921" sldId="290"/>
            <ac:picMk id="4" creationId="{00000000-0000-0000-0000-000000000000}"/>
          </ac:picMkLst>
        </pc:picChg>
      </pc:sldChg>
      <pc:sldChg chg="addCm">
        <pc:chgData name="" userId="" providerId="" clId="Web-{EFF59668-2BD2-4687-AC6F-41024FE329A8}" dt="2018-03-14T10:18:00.041" v="2"/>
        <pc:sldMkLst>
          <pc:docMk/>
          <pc:sldMk cId="1043612060" sldId="295"/>
        </pc:sldMkLst>
      </pc:sldChg>
      <pc:sldChg chg="addCm modCm">
        <pc:chgData name="" userId="" providerId="" clId="Web-{EFF59668-2BD2-4687-AC6F-41024FE329A8}" dt="2018-03-14T10:36:05.496" v="18"/>
        <pc:sldMkLst>
          <pc:docMk/>
          <pc:sldMk cId="3006340662" sldId="296"/>
        </pc:sldMkLst>
      </pc:sldChg>
      <pc:sldChg chg="addCm">
        <pc:chgData name="" userId="" providerId="" clId="Web-{EFF59668-2BD2-4687-AC6F-41024FE329A8}" dt="2018-03-14T10:41:42.203" v="20"/>
        <pc:sldMkLst>
          <pc:docMk/>
          <pc:sldMk cId="2083739379" sldId="298"/>
        </pc:sldMkLst>
      </pc:sldChg>
      <pc:sldChg chg="addCm">
        <pc:chgData name="" userId="" providerId="" clId="Web-{EFF59668-2BD2-4687-AC6F-41024FE329A8}" dt="2018-03-14T10:47:06.896" v="25"/>
        <pc:sldMkLst>
          <pc:docMk/>
          <pc:sldMk cId="3711428915" sldId="301"/>
        </pc:sldMkLst>
      </pc:sldChg>
    </pc:docChg>
  </pc:docChgLst>
  <pc:docChgLst>
    <pc:chgData clId="Web-{29E776D2-951B-4CC2-A164-F20A1D22D95A}"/>
    <pc:docChg chg="modSld">
      <pc:chgData name="" userId="" providerId="" clId="Web-{29E776D2-951B-4CC2-A164-F20A1D22D95A}" dt="2018-03-20T15:25:41.797" v="1"/>
      <pc:docMkLst>
        <pc:docMk/>
      </pc:docMkLst>
      <pc:sldChg chg="modSp">
        <pc:chgData name="" userId="" providerId="" clId="Web-{29E776D2-951B-4CC2-A164-F20A1D22D95A}" dt="2018-03-20T15:25:41.797" v="1"/>
        <pc:sldMkLst>
          <pc:docMk/>
          <pc:sldMk cId="3549628654" sldId="272"/>
        </pc:sldMkLst>
        <pc:picChg chg="mod">
          <ac:chgData name="" userId="" providerId="" clId="Web-{29E776D2-951B-4CC2-A164-F20A1D22D95A}" dt="2018-03-20T15:25:41.797" v="1"/>
          <ac:picMkLst>
            <pc:docMk/>
            <pc:sldMk cId="3549628654" sldId="272"/>
            <ac:picMk id="2" creationId="{00000000-0000-0000-0000-000000000000}"/>
          </ac:picMkLst>
        </pc:picChg>
      </pc:sldChg>
    </pc:docChg>
  </pc:docChgLst>
  <pc:docChgLst>
    <pc:chgData clId="Web-{DFA2AA2F-716D-4187-8303-091CFE6494F7}"/>
    <pc:docChg chg="modSld">
      <pc:chgData name="" userId="" providerId="" clId="Web-{DFA2AA2F-716D-4187-8303-091CFE6494F7}" dt="2018-05-18T09:14:23.361" v="5" actId="1076"/>
      <pc:docMkLst>
        <pc:docMk/>
      </pc:docMkLst>
      <pc:sldChg chg="addSp delSp modSp">
        <pc:chgData name="" userId="" providerId="" clId="Web-{DFA2AA2F-716D-4187-8303-091CFE6494F7}" dt="2018-05-18T09:14:23.361" v="5" actId="1076"/>
        <pc:sldMkLst>
          <pc:docMk/>
          <pc:sldMk cId="3252008090" sldId="276"/>
        </pc:sldMkLst>
        <pc:spChg chg="add del mod">
          <ac:chgData name="" userId="" providerId="" clId="Web-{DFA2AA2F-716D-4187-8303-091CFE6494F7}" dt="2018-05-18T09:14:20.141" v="4"/>
          <ac:spMkLst>
            <pc:docMk/>
            <pc:sldMk cId="3252008090" sldId="276"/>
            <ac:spMk id="6" creationId="{73E947B5-DDC6-4D0B-B2D6-BCC6581DA639}"/>
          </ac:spMkLst>
        </pc:spChg>
        <pc:picChg chg="add del mod">
          <ac:chgData name="" userId="" providerId="" clId="Web-{DFA2AA2F-716D-4187-8303-091CFE6494F7}" dt="2018-05-18T09:14:23.361" v="5" actId="1076"/>
          <ac:picMkLst>
            <pc:docMk/>
            <pc:sldMk cId="3252008090" sldId="276"/>
            <ac:picMk id="4" creationId="{00000000-0000-0000-0000-000000000000}"/>
          </ac:picMkLst>
        </pc:picChg>
        <pc:picChg chg="add del mod ord">
          <ac:chgData name="" userId="" providerId="" clId="Web-{DFA2AA2F-716D-4187-8303-091CFE6494F7}" dt="2018-05-18T09:14:17.157" v="3"/>
          <ac:picMkLst>
            <pc:docMk/>
            <pc:sldMk cId="3252008090" sldId="276"/>
            <ac:picMk id="7" creationId="{37715118-02DA-4651-BD7A-94D5F5ECC41C}"/>
          </ac:picMkLst>
        </pc:picChg>
      </pc:sldChg>
    </pc:docChg>
  </pc:docChgLst>
  <pc:docChgLst>
    <pc:chgData clId="Web-{A445260B-2E6C-4E36-B32B-6928314386F3}"/>
    <pc:docChg chg="">
      <pc:chgData name="" userId="" providerId="" clId="Web-{A445260B-2E6C-4E36-B32B-6928314386F3}" dt="2018-03-13T22:48:10.589" v="1"/>
      <pc:docMkLst>
        <pc:docMk/>
      </pc:docMkLst>
      <pc:sldChg chg="addCm">
        <pc:chgData name="" userId="" providerId="" clId="Web-{A445260B-2E6C-4E36-B32B-6928314386F3}" dt="2018-03-13T22:48:10.589" v="1"/>
        <pc:sldMkLst>
          <pc:docMk/>
          <pc:sldMk cId="3711428915" sldId="301"/>
        </pc:sldMkLst>
      </pc:sldChg>
    </pc:docChg>
  </pc:docChgLst>
  <pc:docChgLst>
    <pc:chgData clId="Web-{AB164282-BC62-4782-96CC-A7CC23E4DF7D}"/>
    <pc:docChg chg="modSld">
      <pc:chgData name="" userId="" providerId="" clId="Web-{AB164282-BC62-4782-96CC-A7CC23E4DF7D}" dt="2018-03-28T15:20:10.355" v="129"/>
      <pc:docMkLst>
        <pc:docMk/>
      </pc:docMkLst>
      <pc:sldChg chg="modSp">
        <pc:chgData name="" userId="" providerId="" clId="Web-{AB164282-BC62-4782-96CC-A7CC23E4DF7D}" dt="2018-03-28T15:20:10.355" v="128"/>
        <pc:sldMkLst>
          <pc:docMk/>
          <pc:sldMk cId="2987582999" sldId="313"/>
        </pc:sldMkLst>
        <pc:spChg chg="mod">
          <ac:chgData name="" userId="" providerId="" clId="Web-{AB164282-BC62-4782-96CC-A7CC23E4DF7D}" dt="2018-03-28T15:20:10.355" v="128"/>
          <ac:spMkLst>
            <pc:docMk/>
            <pc:sldMk cId="2987582999" sldId="313"/>
            <ac:spMk id="3" creationId="{00000000-0000-0000-0000-000000000000}"/>
          </ac:spMkLst>
        </pc:spChg>
        <pc:spChg chg="mod">
          <ac:chgData name="" userId="" providerId="" clId="Web-{AB164282-BC62-4782-96CC-A7CC23E4DF7D}" dt="2018-03-28T15:09:42.644" v="7"/>
          <ac:spMkLst>
            <pc:docMk/>
            <pc:sldMk cId="2987582999" sldId="313"/>
            <ac:spMk id="5" creationId="{00000000-0000-0000-0000-000000000000}"/>
          </ac:spMkLst>
        </pc:spChg>
        <pc:graphicFrameChg chg="mod modGraphic">
          <ac:chgData name="" userId="" providerId="" clId="Web-{AB164282-BC62-4782-96CC-A7CC23E4DF7D}" dt="2018-03-28T15:09:37.831" v="6"/>
          <ac:graphicFrameMkLst>
            <pc:docMk/>
            <pc:sldMk cId="2987582999" sldId="313"/>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8593B7E-E78B-4326-AD8C-FA9588CCF9EF}" type="datetime1">
              <a:rPr lang="nl-NL" smtClean="0"/>
              <a:t>26-11-2018</a:t>
            </a:fld>
            <a:endParaRPr lang="nl-NL" dirty="0"/>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CA02AB7-97A0-4E52-8617-8D6FD70D4D65}" type="slidenum">
              <a:rPr lang="nl-NL" smtClean="0"/>
              <a:t>‹nr.›</a:t>
            </a:fld>
            <a:endParaRPr lang="nl-NL" dirty="0"/>
          </a:p>
        </p:txBody>
      </p:sp>
    </p:spTree>
    <p:extLst>
      <p:ext uri="{BB962C8B-B14F-4D97-AF65-F5344CB8AC3E}">
        <p14:creationId xmlns:p14="http://schemas.microsoft.com/office/powerpoint/2010/main" val="270332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852D424-B132-4F51-AC56-8EC2114D380C}" type="datetime1">
              <a:rPr lang="nl-NL" smtClean="0"/>
              <a:pPr/>
              <a:t>26-11-2018</a:t>
            </a:fld>
            <a:endParaRPr lang="nl-NL" dirty="0"/>
          </a:p>
        </p:txBody>
      </p:sp>
      <p:sp>
        <p:nvSpPr>
          <p:cNvPr id="4" name="Tijdelijke aanduiding voor dia-afbeelding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pPr rtl="0"/>
            <a:fld id="{893B0CF2-7F87-4E02-A248-870047730F99}" type="slidenum">
              <a:rPr lang="nl-NL" noProof="0" smtClean="0"/>
              <a:t>‹nr.›</a:t>
            </a:fld>
            <a:endParaRPr lang="nl-NL"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Benodigde</a:t>
            </a:r>
            <a:r>
              <a:rPr lang="nl-NL" altLang="nl-NL" baseline="0" dirty="0"/>
              <a:t> materialen:</a:t>
            </a:r>
          </a:p>
          <a:p>
            <a:pPr marL="171450" indent="-171450">
              <a:buFontTx/>
              <a:buChar char="-"/>
            </a:pPr>
            <a:r>
              <a:rPr lang="nl-NL" altLang="nl-NL" baseline="0" dirty="0"/>
              <a:t>Posters meenemen + printen (eventueel paar kleinere exemplaren)</a:t>
            </a:r>
          </a:p>
          <a:p>
            <a:pPr marL="171450" indent="-171450">
              <a:buFontTx/>
              <a:buChar char="-"/>
            </a:pPr>
            <a:r>
              <a:rPr lang="nl-NL" altLang="nl-NL" baseline="0" dirty="0"/>
              <a:t>A4 printjes van  FE-cyclus om in de </a:t>
            </a:r>
            <a:r>
              <a:rPr lang="nl-NL" altLang="nl-NL" baseline="0" dirty="0" err="1"/>
              <a:t>subgroepjes</a:t>
            </a:r>
            <a:r>
              <a:rPr lang="nl-NL" altLang="nl-NL" baseline="0" dirty="0"/>
              <a:t> te gebruiken om te kunnen “spiegelen”</a:t>
            </a:r>
          </a:p>
          <a:p>
            <a:pPr marL="171450" indent="-171450">
              <a:buFontTx/>
              <a:buChar char="-"/>
            </a:pPr>
            <a:r>
              <a:rPr lang="nl-NL" altLang="nl-NL" baseline="0" dirty="0"/>
              <a:t>Geeltjes</a:t>
            </a:r>
          </a:p>
          <a:p>
            <a:pPr marL="171450" indent="-171450">
              <a:buFontTx/>
              <a:buChar char="-"/>
            </a:pPr>
            <a:r>
              <a:rPr lang="nl-NL" altLang="nl-NL" baseline="0" dirty="0"/>
              <a:t>Hand-out van mini-programma voor SLO-</a:t>
            </a:r>
            <a:r>
              <a:rPr lang="nl-NL" altLang="nl-NL" baseline="0" dirty="0" err="1"/>
              <a:t>ers</a:t>
            </a:r>
            <a:r>
              <a:rPr lang="nl-NL" altLang="nl-NL" baseline="0" dirty="0"/>
              <a:t> (daarop staan activiteiten in de subgroepen)</a:t>
            </a:r>
          </a:p>
          <a:p>
            <a:pPr marL="171450" indent="-171450">
              <a:buFontTx/>
              <a:buChar char="-"/>
            </a:pPr>
            <a:r>
              <a:rPr lang="nl-NL" altLang="nl-NL" baseline="0" dirty="0"/>
              <a:t>Grote flap met daarop de smileys</a:t>
            </a:r>
          </a:p>
          <a:p>
            <a:pPr marL="171450" indent="-171450">
              <a:buFontTx/>
              <a:buChar char="-"/>
            </a:pPr>
            <a:r>
              <a:rPr lang="nl-NL" altLang="nl-NL" baseline="0" dirty="0"/>
              <a:t>Stiften</a:t>
            </a:r>
            <a:endParaRPr lang="nl-NL" altLang="nl-NL" dirty="0"/>
          </a:p>
        </p:txBody>
      </p:sp>
    </p:spTree>
    <p:extLst>
      <p:ext uri="{BB962C8B-B14F-4D97-AF65-F5344CB8AC3E}">
        <p14:creationId xmlns:p14="http://schemas.microsoft.com/office/powerpoint/2010/main" val="370440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10</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51104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408399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47433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423891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14</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096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15</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73474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16</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93883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34296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18</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47501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19</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32919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AD28AB45-D7A9-41B9-8AC3-B42D654C66CD}"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171"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40981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20</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353525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21</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70538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22</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11474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03901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t>Gebruik</a:t>
            </a:r>
            <a:r>
              <a:rPr lang="en-US" b="1" dirty="0"/>
              <a:t> </a:t>
            </a:r>
            <a:r>
              <a:rPr lang="en-US" b="1" dirty="0" err="1"/>
              <a:t>deze</a:t>
            </a:r>
            <a:r>
              <a:rPr lang="en-US" b="1" baseline="0" dirty="0"/>
              <a:t> op </a:t>
            </a:r>
            <a:r>
              <a:rPr lang="en-US" b="1" baseline="0" dirty="0" err="1"/>
              <a:t>je</a:t>
            </a:r>
            <a:r>
              <a:rPr lang="en-US" b="1" baseline="0" dirty="0"/>
              <a:t> school om in </a:t>
            </a:r>
            <a:r>
              <a:rPr lang="en-US" b="1" baseline="0" dirty="0" err="1"/>
              <a:t>gesprek</a:t>
            </a:r>
            <a:r>
              <a:rPr lang="en-US" b="1" baseline="0" dirty="0"/>
              <a:t> </a:t>
            </a:r>
            <a:r>
              <a:rPr lang="en-US" b="1" baseline="0" dirty="0" err="1"/>
              <a:t>te</a:t>
            </a:r>
            <a:r>
              <a:rPr lang="en-US" b="1" baseline="0" dirty="0"/>
              <a:t> </a:t>
            </a:r>
            <a:r>
              <a:rPr lang="en-US" b="1" baseline="0" dirty="0" err="1"/>
              <a:t>gaan</a:t>
            </a:r>
            <a:r>
              <a:rPr lang="en-US" b="1" baseline="0" dirty="0"/>
              <a:t> met... (</a:t>
            </a:r>
            <a:r>
              <a:rPr lang="en-US" b="1" baseline="0" dirty="0" err="1"/>
              <a:t>klik</a:t>
            </a:r>
            <a:r>
              <a:rPr lang="en-US" b="1" baseline="0" dirty="0"/>
              <a:t> op link </a:t>
            </a:r>
            <a:r>
              <a:rPr lang="en-US" b="1" baseline="0" dirty="0" err="1"/>
              <a:t>onderaan</a:t>
            </a:r>
            <a:r>
              <a:rPr lang="en-US" b="1" baseline="0" dirty="0"/>
              <a:t> de ppt</a:t>
            </a:r>
            <a:r>
              <a:rPr lang="en-US" b="1" dirty="0"/>
              <a:t> </a:t>
            </a:r>
            <a:r>
              <a:rPr lang="en-US" b="1" dirty="0" err="1"/>
              <a:t>en</a:t>
            </a:r>
            <a:r>
              <a:rPr lang="en-US" b="1" dirty="0"/>
              <a:t> neem </a:t>
            </a:r>
            <a:r>
              <a:rPr lang="en-US" b="1" dirty="0" err="1"/>
              <a:t>een</a:t>
            </a:r>
            <a:r>
              <a:rPr lang="en-US" b="1" dirty="0"/>
              <a:t> </a:t>
            </a:r>
            <a:r>
              <a:rPr lang="en-US" b="1" dirty="0" err="1"/>
              <a:t>geprint</a:t>
            </a:r>
            <a:r>
              <a:rPr lang="en-US" b="1" dirty="0"/>
              <a:t> </a:t>
            </a:r>
            <a:r>
              <a:rPr lang="en-US" b="1" dirty="0" err="1"/>
              <a:t>exemplaar</a:t>
            </a:r>
            <a:r>
              <a:rPr lang="en-US" b="1" baseline="0" dirty="0"/>
              <a:t>)</a:t>
            </a:r>
          </a:p>
          <a:p>
            <a:endParaRPr lang="en-US" b="1" baseline="0" dirty="0"/>
          </a:p>
          <a:p>
            <a:r>
              <a:rPr lang="en-US" b="1" baseline="0" dirty="0"/>
              <a:t>Posters </a:t>
            </a:r>
            <a:r>
              <a:rPr lang="en-US" b="1" baseline="0" err="1"/>
              <a:t>hangen</a:t>
            </a:r>
            <a:r>
              <a:rPr lang="en-US" b="1" baseline="0" dirty="0"/>
              <a:t> </a:t>
            </a:r>
            <a:r>
              <a:rPr lang="en-US" b="1" baseline="0" err="1"/>
              <a:t>ter</a:t>
            </a:r>
            <a:r>
              <a:rPr lang="en-US" b="1" baseline="0" dirty="0"/>
              <a:t> </a:t>
            </a:r>
            <a:r>
              <a:rPr lang="en-US" b="1" baseline="0" err="1"/>
              <a:t>inspiratie</a:t>
            </a:r>
            <a:r>
              <a:rPr lang="en-US" b="1" baseline="0" dirty="0"/>
              <a:t> </a:t>
            </a:r>
            <a:r>
              <a:rPr lang="en-US" b="1" baseline="0" err="1"/>
              <a:t>ook</a:t>
            </a:r>
            <a:r>
              <a:rPr lang="en-US" b="1" baseline="0" dirty="0"/>
              <a:t> op in de </a:t>
            </a:r>
            <a:r>
              <a:rPr lang="en-US" b="1" baseline="0" err="1"/>
              <a:t>ruimte</a:t>
            </a:r>
            <a:endParaRPr lang="en-US" b="1"/>
          </a:p>
        </p:txBody>
      </p:sp>
      <p:sp>
        <p:nvSpPr>
          <p:cNvPr id="4" name="Tijdelijke aanduiding voor dianummer 3"/>
          <p:cNvSpPr>
            <a:spLocks noGrp="1"/>
          </p:cNvSpPr>
          <p:nvPr>
            <p:ph type="sldNum" sz="quarter" idx="10"/>
          </p:nvPr>
        </p:nvSpPr>
        <p:spPr/>
        <p:txBody>
          <a:bodyPr/>
          <a:lstStyle/>
          <a:p>
            <a:fld id="{813C435D-2B5D-4F65-AB0B-B9DACA64C6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70764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25</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Subgroepen:</a:t>
            </a:r>
          </a:p>
          <a:p>
            <a:pPr marL="171450" indent="-171450">
              <a:buFontTx/>
              <a:buChar char="-"/>
            </a:pPr>
            <a:r>
              <a:rPr lang="nl-NL" altLang="nl-NL" baseline="0" dirty="0"/>
              <a:t>Starten met startniveau in kaart brengen, ook in de </a:t>
            </a:r>
            <a:r>
              <a:rPr lang="nl-NL" altLang="nl-NL" baseline="0" dirty="0" err="1"/>
              <a:t>sub-groepen</a:t>
            </a:r>
            <a:endParaRPr lang="nl-NL" altLang="nl-NL" baseline="0" dirty="0"/>
          </a:p>
          <a:p>
            <a:pPr marL="171450" indent="-171450">
              <a:buFontTx/>
              <a:buChar char="-"/>
            </a:pPr>
            <a:r>
              <a:rPr lang="nl-NL" altLang="nl-NL" baseline="0" dirty="0"/>
              <a:t>Gemengde groepjes vormen (qua startniveau)</a:t>
            </a:r>
          </a:p>
          <a:p>
            <a:pPr marL="171450" indent="-171450">
              <a:buFontTx/>
              <a:buChar char="-"/>
            </a:pPr>
            <a:r>
              <a:rPr lang="nl-NL" altLang="nl-NL" baseline="0" dirty="0"/>
              <a:t>In kleine </a:t>
            </a:r>
            <a:r>
              <a:rPr lang="nl-NL" altLang="nl-NL" baseline="0" dirty="0" err="1"/>
              <a:t>subgroepjes</a:t>
            </a:r>
            <a:r>
              <a:rPr lang="nl-NL" altLang="nl-NL" baseline="0" dirty="0"/>
              <a:t> (3-4 tallen)</a:t>
            </a:r>
          </a:p>
          <a:p>
            <a:pPr marL="171450" indent="-171450">
              <a:buFontTx/>
              <a:buChar char="-"/>
            </a:pPr>
            <a:r>
              <a:rPr lang="nl-NL" altLang="nl-NL" baseline="0" dirty="0"/>
              <a:t>Opdracht meegeven</a:t>
            </a:r>
          </a:p>
          <a:p>
            <a:pPr marL="628650" lvl="1" indent="-171450">
              <a:buFontTx/>
              <a:buChar char="-"/>
            </a:pPr>
            <a:r>
              <a:rPr lang="nl-NL" altLang="nl-NL" baseline="0" dirty="0"/>
              <a:t>Wat versta jij onder FE?</a:t>
            </a:r>
          </a:p>
          <a:p>
            <a:pPr marL="628650" lvl="1" indent="-171450">
              <a:buFontTx/>
              <a:buChar char="-"/>
            </a:pPr>
            <a:r>
              <a:rPr lang="nl-NL" altLang="nl-NL" baseline="0" dirty="0"/>
              <a:t>Heb je een voorbeeld van hoe jij dat hebt geprobeerd?</a:t>
            </a:r>
          </a:p>
          <a:p>
            <a:pPr marL="628650" lvl="1" indent="-171450">
              <a:buFontTx/>
              <a:buChar char="-"/>
            </a:pPr>
            <a:r>
              <a:rPr lang="nl-NL" altLang="nl-NL" baseline="0" dirty="0"/>
              <a:t>Vertel over dat voorbeeld</a:t>
            </a:r>
          </a:p>
          <a:p>
            <a:pPr marL="628650" lvl="1" indent="-171450">
              <a:buFontTx/>
              <a:buChar char="-"/>
            </a:pPr>
            <a:r>
              <a:rPr lang="nl-NL" altLang="nl-NL" baseline="0" dirty="0"/>
              <a:t>Samen: probeer dit voorbeeld te plaatsen in de fasen</a:t>
            </a:r>
          </a:p>
          <a:p>
            <a:pPr marL="171450" lvl="0" indent="-171450">
              <a:buFontTx/>
              <a:buChar char="-"/>
            </a:pPr>
            <a:r>
              <a:rPr lang="nl-NL" altLang="nl-NL" baseline="0" dirty="0"/>
              <a:t>Laatste 10 min: mooie voorbeelden ophalen uit hele groep (plenair)</a:t>
            </a:r>
          </a:p>
          <a:p>
            <a:pPr marL="628650" lvl="1" indent="-171450">
              <a:buFontTx/>
              <a:buChar char="-"/>
            </a:pPr>
            <a:r>
              <a:rPr lang="nl-NL" altLang="nl-NL" baseline="0" dirty="0"/>
              <a:t>Zelf: noteer iets voor jezelf dat je ook wel wilt proberen</a:t>
            </a:r>
          </a:p>
        </p:txBody>
      </p:sp>
    </p:spTree>
    <p:extLst>
      <p:ext uri="{BB962C8B-B14F-4D97-AF65-F5344CB8AC3E}">
        <p14:creationId xmlns:p14="http://schemas.microsoft.com/office/powerpoint/2010/main" val="426715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26</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37457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27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145993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3</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1</a:t>
            </a:r>
            <a:r>
              <a:rPr lang="nl-NL" altLang="nl-NL" baseline="0" dirty="0"/>
              <a:t> / 2 / 3 vingers opsteken</a:t>
            </a:r>
            <a:endParaRPr lang="nl-NL" altLang="nl-NL" dirty="0"/>
          </a:p>
        </p:txBody>
      </p:sp>
    </p:spTree>
    <p:extLst>
      <p:ext uri="{BB962C8B-B14F-4D97-AF65-F5344CB8AC3E}">
        <p14:creationId xmlns:p14="http://schemas.microsoft.com/office/powerpoint/2010/main" val="363333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4</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Schrijf</a:t>
            </a:r>
            <a:r>
              <a:rPr lang="nl-NL" altLang="nl-NL" baseline="0" dirty="0"/>
              <a:t> op post-</a:t>
            </a:r>
            <a:r>
              <a:rPr lang="nl-NL" altLang="nl-NL" baseline="0" dirty="0" err="1"/>
              <a:t>it</a:t>
            </a:r>
            <a:r>
              <a:rPr lang="nl-NL" altLang="nl-NL" baseline="0" dirty="0"/>
              <a:t> wat je leerdoelen is</a:t>
            </a:r>
          </a:p>
          <a:p>
            <a:pPr marL="0" indent="0">
              <a:buFontTx/>
              <a:buNone/>
            </a:pPr>
            <a:endParaRPr lang="nl-NL" altLang="nl-NL" baseline="0" dirty="0"/>
          </a:p>
          <a:p>
            <a:pPr marL="0" indent="0">
              <a:buFontTx/>
              <a:buNone/>
            </a:pPr>
            <a:r>
              <a:rPr lang="nl-NL" altLang="nl-NL" baseline="0" dirty="0"/>
              <a:t>Aan het einde: met smiley aangeven in hoeverre je dit hebt bereikt. </a:t>
            </a:r>
          </a:p>
          <a:p>
            <a:pPr marL="0" indent="0">
              <a:buFontTx/>
              <a:buNone/>
            </a:pPr>
            <a:r>
              <a:rPr lang="nl-NL" altLang="nl-NL" baseline="0" dirty="0"/>
              <a:t>Schrijf in 1 zin op wat je hebt geleerd</a:t>
            </a:r>
          </a:p>
          <a:p>
            <a:pPr marL="0" indent="0">
              <a:buFontTx/>
              <a:buNone/>
            </a:pPr>
            <a:endParaRPr lang="nl-NL" altLang="nl-NL" baseline="0" dirty="0"/>
          </a:p>
          <a:p>
            <a:pPr marL="0" indent="0">
              <a:buFontTx/>
              <a:buNone/>
            </a:pPr>
            <a:r>
              <a:rPr lang="nl-NL" altLang="nl-NL" baseline="0" dirty="0"/>
              <a:t>1 of 2 mensen even laten delen</a:t>
            </a:r>
            <a:endParaRPr lang="nl-NL" altLang="nl-NL" dirty="0"/>
          </a:p>
        </p:txBody>
      </p:sp>
    </p:spTree>
    <p:extLst>
      <p:ext uri="{BB962C8B-B14F-4D97-AF65-F5344CB8AC3E}">
        <p14:creationId xmlns:p14="http://schemas.microsoft.com/office/powerpoint/2010/main" val="266835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5</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r>
              <a:rPr lang="nl-NL" altLang="nl-NL" dirty="0"/>
              <a:t>Subgroepen:</a:t>
            </a:r>
          </a:p>
          <a:p>
            <a:pPr marL="171450" indent="-171450">
              <a:buFontTx/>
              <a:buChar char="-"/>
            </a:pPr>
            <a:r>
              <a:rPr lang="nl-NL" altLang="nl-NL" baseline="0" dirty="0"/>
              <a:t>Starten met startniveau in kaart brengen, ook in de </a:t>
            </a:r>
            <a:r>
              <a:rPr lang="nl-NL" altLang="nl-NL" baseline="0" dirty="0" err="1"/>
              <a:t>sub-groepen</a:t>
            </a:r>
            <a:endParaRPr lang="nl-NL" altLang="nl-NL" baseline="0" dirty="0"/>
          </a:p>
          <a:p>
            <a:pPr marL="171450" indent="-171450">
              <a:buFontTx/>
              <a:buChar char="-"/>
            </a:pPr>
            <a:r>
              <a:rPr lang="nl-NL" altLang="nl-NL" baseline="0" dirty="0"/>
              <a:t>Gemengde groepjes vormen (qua startniveau)</a:t>
            </a:r>
          </a:p>
          <a:p>
            <a:pPr marL="171450" indent="-171450">
              <a:buFontTx/>
              <a:buChar char="-"/>
            </a:pPr>
            <a:r>
              <a:rPr lang="nl-NL" altLang="nl-NL" baseline="0" dirty="0"/>
              <a:t>In kleine </a:t>
            </a:r>
            <a:r>
              <a:rPr lang="nl-NL" altLang="nl-NL" baseline="0" dirty="0" err="1"/>
              <a:t>subgroepjes</a:t>
            </a:r>
            <a:r>
              <a:rPr lang="nl-NL" altLang="nl-NL" baseline="0" dirty="0"/>
              <a:t> (3-4 tallen)</a:t>
            </a:r>
          </a:p>
          <a:p>
            <a:pPr marL="171450" indent="-171450">
              <a:buFontTx/>
              <a:buChar char="-"/>
            </a:pPr>
            <a:r>
              <a:rPr lang="nl-NL" altLang="nl-NL" baseline="0" dirty="0"/>
              <a:t>Opdracht meegeven</a:t>
            </a:r>
          </a:p>
          <a:p>
            <a:pPr marL="628650" lvl="1" indent="-171450">
              <a:buFontTx/>
              <a:buChar char="-"/>
            </a:pPr>
            <a:r>
              <a:rPr lang="nl-NL" altLang="nl-NL" baseline="0" dirty="0"/>
              <a:t>Wat versta jij onder FE?</a:t>
            </a:r>
          </a:p>
          <a:p>
            <a:pPr marL="628650" lvl="1" indent="-171450">
              <a:buFontTx/>
              <a:buChar char="-"/>
            </a:pPr>
            <a:r>
              <a:rPr lang="nl-NL" altLang="nl-NL" baseline="0" dirty="0"/>
              <a:t>Heb je een voorbeeld van hoe jij dat hebt geprobeerd?</a:t>
            </a:r>
          </a:p>
          <a:p>
            <a:pPr marL="628650" lvl="1" indent="-171450">
              <a:buFontTx/>
              <a:buChar char="-"/>
            </a:pPr>
            <a:r>
              <a:rPr lang="nl-NL" altLang="nl-NL" baseline="0" dirty="0"/>
              <a:t>Vertel over dat voorbeeld</a:t>
            </a:r>
          </a:p>
          <a:p>
            <a:pPr marL="628650" lvl="1" indent="-171450">
              <a:buFontTx/>
              <a:buChar char="-"/>
            </a:pPr>
            <a:r>
              <a:rPr lang="nl-NL" altLang="nl-NL" baseline="0" dirty="0"/>
              <a:t>Samen: probeer dit voorbeeld te plaatsen in de fasen</a:t>
            </a:r>
          </a:p>
          <a:p>
            <a:pPr marL="171450" lvl="0" indent="-171450">
              <a:buFontTx/>
              <a:buChar char="-"/>
            </a:pPr>
            <a:r>
              <a:rPr lang="nl-NL" altLang="nl-NL" baseline="0" dirty="0"/>
              <a:t>Laatste 10 min: mooie voorbeelden ophalen uit hele groep (plenair)</a:t>
            </a:r>
          </a:p>
          <a:p>
            <a:pPr marL="628650" lvl="1" indent="-171450">
              <a:buFontTx/>
              <a:buChar char="-"/>
            </a:pPr>
            <a:r>
              <a:rPr lang="nl-NL" altLang="nl-NL" baseline="0" dirty="0"/>
              <a:t>Zelf: noteer iets voor jezelf dat je ook wel wilt proberen</a:t>
            </a:r>
          </a:p>
        </p:txBody>
      </p:sp>
    </p:spTree>
    <p:extLst>
      <p:ext uri="{BB962C8B-B14F-4D97-AF65-F5344CB8AC3E}">
        <p14:creationId xmlns:p14="http://schemas.microsoft.com/office/powerpoint/2010/main" val="19483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6</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Tx/>
              <a:buNone/>
            </a:pPr>
            <a:endParaRPr lang="nl-NL" altLang="nl-NL" dirty="0"/>
          </a:p>
        </p:txBody>
      </p:sp>
    </p:spTree>
    <p:extLst>
      <p:ext uri="{BB962C8B-B14F-4D97-AF65-F5344CB8AC3E}">
        <p14:creationId xmlns:p14="http://schemas.microsoft.com/office/powerpoint/2010/main" val="387179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7</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85328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8</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252660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fld id="{2212C31A-98EE-4F47-B21B-05C67E9C5145}" type="slidenum">
              <a:rPr kumimoji="0" lang="nl-NL" altLang="nl-NL"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Tx/>
                <a:buSzPct val="100000"/>
                <a:buFontTx/>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defRPr/>
              </a:pPr>
              <a:t>9</a:t>
            </a:fld>
            <a:endParaRPr kumimoji="0" lang="nl-NL" altLang="nl-NL"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1331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5575" indent="-155575">
              <a:buFontTx/>
              <a:buChar char="-"/>
            </a:pPr>
            <a:r>
              <a:rPr lang="nl-NL" altLang="nl-NL"/>
              <a:t>Benadrukken dat dit nu wat ingewikkeld klinkt, maar dat hierin de concepten staan waar we vandaag met elkaar handen en voeten aan gaan geven omdat dit een cruciale beginstap is voor FE. En als je dit goed doet heb je er in alle volgende fasen heel veel voordelen van! </a:t>
            </a:r>
          </a:p>
        </p:txBody>
      </p:sp>
    </p:spTree>
    <p:extLst>
      <p:ext uri="{BB962C8B-B14F-4D97-AF65-F5344CB8AC3E}">
        <p14:creationId xmlns:p14="http://schemas.microsoft.com/office/powerpoint/2010/main" val="407208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grpSp>
        <p:nvGrpSpPr>
          <p:cNvPr id="10" name="Groep 9"/>
          <p:cNvGrpSpPr/>
          <p:nvPr/>
        </p:nvGrpSpPr>
        <p:grpSpPr>
          <a:xfrm>
            <a:off x="0" y="6208894"/>
            <a:ext cx="9144000" cy="649106"/>
            <a:chOff x="0" y="6208894"/>
            <a:chExt cx="12192000" cy="649106"/>
          </a:xfrm>
        </p:grpSpPr>
        <p:sp>
          <p:nvSpPr>
            <p:cNvPr id="2" name="Rechthoek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nl-NL" sz="1350" noProof="0" dirty="0">
                <a:latin typeface="Calibri" panose="020F0502020204030204" pitchFamily="34" charset="0"/>
              </a:endParaRPr>
            </a:p>
          </p:txBody>
        </p:sp>
        <p:cxnSp>
          <p:nvCxnSpPr>
            <p:cNvPr id="7" name="Rechte verbindingslijn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Rechte verbindingslijn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el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17" name="Subtitel 16"/>
          <p:cNvSpPr>
            <a:spLocks noGrp="1"/>
          </p:cNvSpPr>
          <p:nvPr>
            <p:ph type="subTitle" idx="1"/>
          </p:nvPr>
        </p:nvSpPr>
        <p:spPr>
          <a:xfrm>
            <a:off x="533400" y="3228536"/>
            <a:ext cx="7854696" cy="1752600"/>
          </a:xfrm>
        </p:spPr>
        <p:txBody>
          <a:bodyPr lIns="0" rIns="18288" rtlCol="0"/>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rtl="0"/>
            <a:r>
              <a:rPr lang="nl-NL" noProof="0"/>
              <a:t>Klik om de ondertitelstijl van het model te bewerken</a:t>
            </a:r>
            <a:endParaRPr kumimoji="0" lang="nl-NL" noProof="0" dirty="0"/>
          </a:p>
        </p:txBody>
      </p:sp>
      <p:sp>
        <p:nvSpPr>
          <p:cNvPr id="30" name="Tijdelijke aanduiding voor datum 29"/>
          <p:cNvSpPr>
            <a:spLocks noGrp="1"/>
          </p:cNvSpPr>
          <p:nvPr>
            <p:ph type="dt" sz="half" idx="10"/>
          </p:nvPr>
        </p:nvSpPr>
        <p:spPr/>
        <p:txBody>
          <a:bodyPr rtlCol="0"/>
          <a:lstStyle/>
          <a:p>
            <a:pPr rtl="0"/>
            <a:fld id="{A1637E85-4B32-455B-898E-5A25A7C6C485}" type="datetime1">
              <a:rPr lang="nl-NL" noProof="0" smtClean="0"/>
              <a:t>26-11-2018</a:t>
            </a:fld>
            <a:endParaRPr lang="nl-NL" noProof="0" dirty="0"/>
          </a:p>
        </p:txBody>
      </p:sp>
      <p:sp>
        <p:nvSpPr>
          <p:cNvPr id="19" name="Tijdelijke aanduiding voor voettekst 18"/>
          <p:cNvSpPr>
            <a:spLocks noGrp="1"/>
          </p:cNvSpPr>
          <p:nvPr>
            <p:ph type="ftr" sz="quarter" idx="11"/>
          </p:nvPr>
        </p:nvSpPr>
        <p:spPr/>
        <p:txBody>
          <a:bodyPr rtlCol="0"/>
          <a:lstStyle/>
          <a:p>
            <a:pPr rtl="0"/>
            <a:r>
              <a:rPr lang="nl-NL" noProof="0" dirty="0"/>
              <a:t>Een voettekst toevoegen</a:t>
            </a:r>
          </a:p>
        </p:txBody>
      </p:sp>
      <p:sp>
        <p:nvSpPr>
          <p:cNvPr id="27" name="Tijdelijke aanduiding voor dianummer 2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kumimoji="0" lang="nl-NL" noProof="0" dirty="0"/>
          </a:p>
        </p:txBody>
      </p:sp>
      <p:sp>
        <p:nvSpPr>
          <p:cNvPr id="3" name="Tijdelijke aanduiding voor verticale tekst 2"/>
          <p:cNvSpPr>
            <a:spLocks noGrp="1"/>
          </p:cNvSpPr>
          <p:nvPr>
            <p:ph type="body" orient="vert" idx="1"/>
          </p:nvPr>
        </p:nvSpPr>
        <p:spPr/>
        <p:txBody>
          <a:bodyPr vert="eaVert"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0ECC3C02-6465-4E16-BAA0-59E150EEB411}"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2"/>
            <a:ext cx="2057400" cy="5211763"/>
          </a:xfrm>
        </p:spPr>
        <p:txBody>
          <a:bodyPr vert="eaVert" rtlCol="0"/>
          <a:lstStyle/>
          <a:p>
            <a:pPr rtl="0"/>
            <a:r>
              <a:rPr lang="nl-NL" noProof="0"/>
              <a:t>Klik om de stijl te bewerken</a:t>
            </a:r>
            <a:endParaRPr kumimoji="0" lang="nl-NL" noProof="0" dirty="0"/>
          </a:p>
        </p:txBody>
      </p:sp>
      <p:sp>
        <p:nvSpPr>
          <p:cNvPr id="3" name="Tijdelijke aanduiding voor verticale tekst 2"/>
          <p:cNvSpPr>
            <a:spLocks noGrp="1"/>
          </p:cNvSpPr>
          <p:nvPr>
            <p:ph type="body" orient="vert" idx="1"/>
          </p:nvPr>
        </p:nvSpPr>
        <p:spPr>
          <a:xfrm>
            <a:off x="457200" y="914402"/>
            <a:ext cx="6019800" cy="5211763"/>
          </a:xfrm>
        </p:spPr>
        <p:txBody>
          <a:bodyPr vert="eaVert"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B00EA7DF-73BF-406D-98B5-EA1C602969B1}"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80FB1539-ADD0-4ED8-AAEE-772AFC2CF284}" type="slidenum">
              <a:rPr lang="nl-NL" altLang="nl-NL"/>
              <a:pPr>
                <a:defRPr/>
              </a:pPr>
              <a:t>‹nr.›</a:t>
            </a:fld>
            <a:endParaRPr lang="nl-NL" altLang="nl-NL"/>
          </a:p>
        </p:txBody>
      </p:sp>
    </p:spTree>
    <p:extLst>
      <p:ext uri="{BB962C8B-B14F-4D97-AF65-F5344CB8AC3E}">
        <p14:creationId xmlns:p14="http://schemas.microsoft.com/office/powerpoint/2010/main" val="246933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505BC1AE-025F-4EFA-8505-2AB73D4CA58B}" type="slidenum">
              <a:rPr lang="nl-NL" altLang="nl-NL"/>
              <a:pPr>
                <a:defRPr/>
              </a:pPr>
              <a:t>‹nr.›</a:t>
            </a:fld>
            <a:endParaRPr lang="nl-NL" altLang="nl-NL"/>
          </a:p>
        </p:txBody>
      </p:sp>
    </p:spTree>
    <p:extLst>
      <p:ext uri="{BB962C8B-B14F-4D97-AF65-F5344CB8AC3E}">
        <p14:creationId xmlns:p14="http://schemas.microsoft.com/office/powerpoint/2010/main" val="285893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BD4983EB-FAA8-4DB6-89A5-DCBE32BD7A91}" type="slidenum">
              <a:rPr lang="nl-NL" altLang="nl-NL"/>
              <a:pPr>
                <a:defRPr/>
              </a:pPr>
              <a:t>‹nr.›</a:t>
            </a:fld>
            <a:endParaRPr lang="nl-NL" altLang="nl-NL"/>
          </a:p>
        </p:txBody>
      </p:sp>
    </p:spTree>
    <p:extLst>
      <p:ext uri="{BB962C8B-B14F-4D97-AF65-F5344CB8AC3E}">
        <p14:creationId xmlns:p14="http://schemas.microsoft.com/office/powerpoint/2010/main" val="297739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4963"/>
            <a:ext cx="4037013" cy="39735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604963"/>
            <a:ext cx="4037012" cy="39735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5D79F444-500B-44B1-A995-B77841CF4630}" type="slidenum">
              <a:rPr lang="nl-NL" altLang="nl-NL"/>
              <a:pPr>
                <a:defRPr/>
              </a:pPr>
              <a:t>‹nr.›</a:t>
            </a:fld>
            <a:endParaRPr lang="nl-NL" altLang="nl-NL"/>
          </a:p>
        </p:txBody>
      </p:sp>
    </p:spTree>
    <p:extLst>
      <p:ext uri="{BB962C8B-B14F-4D97-AF65-F5344CB8AC3E}">
        <p14:creationId xmlns:p14="http://schemas.microsoft.com/office/powerpoint/2010/main" val="403863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2B384210-7401-447B-A6AD-93488ACD377F}" type="slidenum">
              <a:rPr lang="nl-NL" altLang="nl-NL"/>
              <a:pPr>
                <a:defRPr/>
              </a:pPr>
              <a:t>‹nr.›</a:t>
            </a:fld>
            <a:endParaRPr lang="nl-NL" altLang="nl-NL"/>
          </a:p>
        </p:txBody>
      </p:sp>
    </p:spTree>
    <p:extLst>
      <p:ext uri="{BB962C8B-B14F-4D97-AF65-F5344CB8AC3E}">
        <p14:creationId xmlns:p14="http://schemas.microsoft.com/office/powerpoint/2010/main" val="397600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7839831C-C3AD-4EEF-9891-E2BE119A2E49}" type="slidenum">
              <a:rPr lang="nl-NL" altLang="nl-NL"/>
              <a:pPr>
                <a:defRPr/>
              </a:pPr>
              <a:t>‹nr.›</a:t>
            </a:fld>
            <a:endParaRPr lang="nl-NL" altLang="nl-NL"/>
          </a:p>
        </p:txBody>
      </p:sp>
    </p:spTree>
    <p:extLst>
      <p:ext uri="{BB962C8B-B14F-4D97-AF65-F5344CB8AC3E}">
        <p14:creationId xmlns:p14="http://schemas.microsoft.com/office/powerpoint/2010/main" val="237967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CD96593A-0DAF-474D-BA08-A2D299793A89}" type="slidenum">
              <a:rPr lang="nl-NL" altLang="nl-NL"/>
              <a:pPr>
                <a:defRPr/>
              </a:pPr>
              <a:t>‹nr.›</a:t>
            </a:fld>
            <a:endParaRPr lang="nl-NL" altLang="nl-NL"/>
          </a:p>
        </p:txBody>
      </p:sp>
    </p:spTree>
    <p:extLst>
      <p:ext uri="{BB962C8B-B14F-4D97-AF65-F5344CB8AC3E}">
        <p14:creationId xmlns:p14="http://schemas.microsoft.com/office/powerpoint/2010/main" val="193769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69EA59E5-B164-4B11-AC7E-8DF7621A2791}" type="slidenum">
              <a:rPr lang="nl-NL" altLang="nl-NL"/>
              <a:pPr>
                <a:defRPr/>
              </a:pPr>
              <a:t>‹nr.›</a:t>
            </a:fld>
            <a:endParaRPr lang="nl-NL" altLang="nl-NL"/>
          </a:p>
        </p:txBody>
      </p:sp>
    </p:spTree>
    <p:extLst>
      <p:ext uri="{BB962C8B-B14F-4D97-AF65-F5344CB8AC3E}">
        <p14:creationId xmlns:p14="http://schemas.microsoft.com/office/powerpoint/2010/main" val="272067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kumimoji="0" lang="nl-NL" noProof="0" dirty="0"/>
          </a:p>
        </p:txBody>
      </p:sp>
      <p:sp>
        <p:nvSpPr>
          <p:cNvPr id="3" name="Tijdelijke aanduiding voor inhoud 2"/>
          <p:cNvSpPr>
            <a:spLocks noGrp="1"/>
          </p:cNvSpPr>
          <p:nvPr>
            <p:ph idx="1"/>
          </p:nvPr>
        </p:nvSpPr>
        <p:spPr/>
        <p:txBody>
          <a:bodyPr rtlCol="0"/>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datum 3"/>
          <p:cNvSpPr>
            <a:spLocks noGrp="1"/>
          </p:cNvSpPr>
          <p:nvPr>
            <p:ph type="dt" sz="half" idx="10"/>
          </p:nvPr>
        </p:nvSpPr>
        <p:spPr/>
        <p:txBody>
          <a:bodyPr rtlCol="0"/>
          <a:lstStyle/>
          <a:p>
            <a:pPr rtl="0"/>
            <a:fld id="{DF17F02B-2330-43B6-AA3D-9FB6D0CB0748}"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A759CD2E-3DC4-4C51-B1F0-8EB32A102D1D}" type="slidenum">
              <a:rPr lang="nl-NL" altLang="nl-NL"/>
              <a:pPr>
                <a:defRPr/>
              </a:pPr>
              <a:t>‹nr.›</a:t>
            </a:fld>
            <a:endParaRPr lang="nl-NL" altLang="nl-NL"/>
          </a:p>
        </p:txBody>
      </p:sp>
    </p:spTree>
    <p:extLst>
      <p:ext uri="{BB962C8B-B14F-4D97-AF65-F5344CB8AC3E}">
        <p14:creationId xmlns:p14="http://schemas.microsoft.com/office/powerpoint/2010/main" val="208288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A430FB85-750B-4D61-9FF8-226CEF324FD6}" type="slidenum">
              <a:rPr lang="nl-NL" altLang="nl-NL"/>
              <a:pPr>
                <a:defRPr/>
              </a:pPr>
              <a:t>‹nr.›</a:t>
            </a:fld>
            <a:endParaRPr lang="nl-NL" altLang="nl-NL"/>
          </a:p>
        </p:txBody>
      </p:sp>
    </p:spTree>
    <p:extLst>
      <p:ext uri="{BB962C8B-B14F-4D97-AF65-F5344CB8AC3E}">
        <p14:creationId xmlns:p14="http://schemas.microsoft.com/office/powerpoint/2010/main" val="406089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7813" y="1122363"/>
            <a:ext cx="2055812" cy="44561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22363"/>
            <a:ext cx="6018213" cy="445611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D724F5FB-44F3-471F-96EE-AEDD50E16665}" type="slidenum">
              <a:rPr lang="nl-NL" altLang="nl-NL"/>
              <a:pPr>
                <a:defRPr/>
              </a:pPr>
              <a:t>‹nr.›</a:t>
            </a:fld>
            <a:endParaRPr lang="nl-NL" altLang="nl-NL"/>
          </a:p>
        </p:txBody>
      </p:sp>
    </p:spTree>
    <p:extLst>
      <p:ext uri="{BB962C8B-B14F-4D97-AF65-F5344CB8AC3E}">
        <p14:creationId xmlns:p14="http://schemas.microsoft.com/office/powerpoint/2010/main" val="3879657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85800" y="1122363"/>
            <a:ext cx="7769225" cy="2384425"/>
          </a:xfrm>
        </p:spPr>
        <p:txBody>
          <a:bodyPr/>
          <a:lstStyle/>
          <a:p>
            <a:r>
              <a:rPr lang="nl-NL"/>
              <a:t>Klik om de stijl te bewerken</a:t>
            </a:r>
          </a:p>
        </p:txBody>
      </p:sp>
      <p:sp>
        <p:nvSpPr>
          <p:cNvPr id="3" name="Rectangle 2">
            <a:extLst>
              <a:ext uri="{FF2B5EF4-FFF2-40B4-BE49-F238E27FC236}">
                <a16:creationId xmlns:a16="http://schemas.microsoft.com/office/drawing/2014/main" id="{58A60D5F-5D2E-4DB5-93D2-A65067C3D46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FAA40E0B-C5F1-4F65-B28A-56FB381F4C61}"/>
              </a:ext>
            </a:extLst>
          </p:cNvPr>
          <p:cNvSpPr>
            <a:spLocks noGrp="1" noChangeArrowheads="1"/>
          </p:cNvSpPr>
          <p:nvPr>
            <p:ph type="sldNum" idx="11"/>
          </p:nvPr>
        </p:nvSpPr>
        <p:spPr>
          <a:ln/>
        </p:spPr>
        <p:txBody>
          <a:bodyPr/>
          <a:lstStyle>
            <a:lvl1pPr>
              <a:defRPr/>
            </a:lvl1pPr>
          </a:lstStyle>
          <a:p>
            <a:pPr>
              <a:defRPr/>
            </a:pPr>
            <a:fld id="{9E4E72F1-9975-4399-86E4-02FFF59D4FB9}" type="slidenum">
              <a:rPr lang="nl-NL" altLang="nl-NL"/>
              <a:pPr>
                <a:defRPr/>
              </a:pPr>
              <a:t>‹nr.›</a:t>
            </a:fld>
            <a:endParaRPr lang="nl-NL" altLang="nl-NL"/>
          </a:p>
        </p:txBody>
      </p:sp>
    </p:spTree>
    <p:extLst>
      <p:ext uri="{BB962C8B-B14F-4D97-AF65-F5344CB8AC3E}">
        <p14:creationId xmlns:p14="http://schemas.microsoft.com/office/powerpoint/2010/main" val="32343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DA2919EB-C25B-49F3-AF9B-7B3896781007}" type="slidenum">
              <a:rPr lang="nl-NL" altLang="nl-NL"/>
              <a:pPr>
                <a:defRPr/>
              </a:pPr>
              <a:t>‹nr.›</a:t>
            </a:fld>
            <a:endParaRPr lang="nl-NL" altLang="nl-NL"/>
          </a:p>
        </p:txBody>
      </p:sp>
    </p:spTree>
    <p:extLst>
      <p:ext uri="{BB962C8B-B14F-4D97-AF65-F5344CB8AC3E}">
        <p14:creationId xmlns:p14="http://schemas.microsoft.com/office/powerpoint/2010/main" val="4016434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CC9344D1-E352-4732-9040-44DEB7C205DE}" type="slidenum">
              <a:rPr lang="nl-NL" altLang="nl-NL"/>
              <a:pPr>
                <a:defRPr/>
              </a:pPr>
              <a:t>‹nr.›</a:t>
            </a:fld>
            <a:endParaRPr lang="nl-NL" altLang="nl-NL"/>
          </a:p>
        </p:txBody>
      </p:sp>
    </p:spTree>
    <p:extLst>
      <p:ext uri="{BB962C8B-B14F-4D97-AF65-F5344CB8AC3E}">
        <p14:creationId xmlns:p14="http://schemas.microsoft.com/office/powerpoint/2010/main" val="1931695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779B6040-F01C-4802-BDA1-800EF1A97CE0}" type="slidenum">
              <a:rPr lang="nl-NL" altLang="nl-NL"/>
              <a:pPr>
                <a:defRPr/>
              </a:pPr>
              <a:t>‹nr.›</a:t>
            </a:fld>
            <a:endParaRPr lang="nl-NL" altLang="nl-NL"/>
          </a:p>
        </p:txBody>
      </p:sp>
    </p:spTree>
    <p:extLst>
      <p:ext uri="{BB962C8B-B14F-4D97-AF65-F5344CB8AC3E}">
        <p14:creationId xmlns:p14="http://schemas.microsoft.com/office/powerpoint/2010/main" val="3389961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65563" cy="4348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825625"/>
            <a:ext cx="3865562" cy="4348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55F21371-54EC-49C2-B01B-868CF0D9D778}" type="slidenum">
              <a:rPr lang="nl-NL" altLang="nl-NL"/>
              <a:pPr>
                <a:defRPr/>
              </a:pPr>
              <a:t>‹nr.›</a:t>
            </a:fld>
            <a:endParaRPr lang="nl-NL" altLang="nl-NL"/>
          </a:p>
        </p:txBody>
      </p:sp>
    </p:spTree>
    <p:extLst>
      <p:ext uri="{BB962C8B-B14F-4D97-AF65-F5344CB8AC3E}">
        <p14:creationId xmlns:p14="http://schemas.microsoft.com/office/powerpoint/2010/main" val="71437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04C2960B-E694-421C-89E3-8EDA1973F295}" type="slidenum">
              <a:rPr lang="nl-NL" altLang="nl-NL"/>
              <a:pPr>
                <a:defRPr/>
              </a:pPr>
              <a:t>‹nr.›</a:t>
            </a:fld>
            <a:endParaRPr lang="nl-NL" altLang="nl-NL"/>
          </a:p>
        </p:txBody>
      </p:sp>
    </p:spTree>
    <p:extLst>
      <p:ext uri="{BB962C8B-B14F-4D97-AF65-F5344CB8AC3E}">
        <p14:creationId xmlns:p14="http://schemas.microsoft.com/office/powerpoint/2010/main" val="3773418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231CA3C3-9138-4E64-AF6B-B2C9A509590C}" type="slidenum">
              <a:rPr lang="nl-NL" altLang="nl-NL"/>
              <a:pPr>
                <a:defRPr/>
              </a:pPr>
              <a:t>‹nr.›</a:t>
            </a:fld>
            <a:endParaRPr lang="nl-NL" altLang="nl-NL"/>
          </a:p>
        </p:txBody>
      </p:sp>
    </p:spTree>
    <p:extLst>
      <p:ext uri="{BB962C8B-B14F-4D97-AF65-F5344CB8AC3E}">
        <p14:creationId xmlns:p14="http://schemas.microsoft.com/office/powerpoint/2010/main" val="260468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3" name="Tijdelijke aanduiding voor tekst 2"/>
          <p:cNvSpPr>
            <a:spLocks noGrp="1"/>
          </p:cNvSpPr>
          <p:nvPr>
            <p:ph type="body" idx="1"/>
          </p:nvPr>
        </p:nvSpPr>
        <p:spPr>
          <a:xfrm>
            <a:off x="530352" y="2704664"/>
            <a:ext cx="7772400" cy="1509712"/>
          </a:xfrm>
        </p:spPr>
        <p:txBody>
          <a:bodyPr lIns="45720" rIns="45720" rtlCol="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rtl="0" eaLnBrk="1" latinLnBrk="0" hangingPunct="1"/>
            <a:r>
              <a:rPr lang="nl-NL" noProof="0"/>
              <a:t>Tekststijl van het model bewerken</a:t>
            </a:r>
          </a:p>
        </p:txBody>
      </p:sp>
      <p:sp>
        <p:nvSpPr>
          <p:cNvPr id="4" name="Tijdelijke aanduiding voor datum 3"/>
          <p:cNvSpPr>
            <a:spLocks noGrp="1"/>
          </p:cNvSpPr>
          <p:nvPr>
            <p:ph type="dt" sz="half" idx="10"/>
          </p:nvPr>
        </p:nvSpPr>
        <p:spPr/>
        <p:txBody>
          <a:bodyPr rtlCol="0"/>
          <a:lstStyle/>
          <a:p>
            <a:pPr rtl="0"/>
            <a:fld id="{D31F5E52-A42D-4FCF-BD57-91CFAA1C2CD3}" type="datetime1">
              <a:rPr lang="nl-NL" noProof="0" smtClean="0"/>
              <a:t>26-11-2018</a:t>
            </a:fld>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6" name="Tijdelijke aanduiding voor dianummer 5"/>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5EE17932-9861-4BC7-ACA1-47FC6314411B}" type="slidenum">
              <a:rPr lang="nl-NL" altLang="nl-NL"/>
              <a:pPr>
                <a:defRPr/>
              </a:pPr>
              <a:t>‹nr.›</a:t>
            </a:fld>
            <a:endParaRPr lang="nl-NL" altLang="nl-NL"/>
          </a:p>
        </p:txBody>
      </p:sp>
    </p:spTree>
    <p:extLst>
      <p:ext uri="{BB962C8B-B14F-4D97-AF65-F5344CB8AC3E}">
        <p14:creationId xmlns:p14="http://schemas.microsoft.com/office/powerpoint/2010/main" val="288593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925AE41A-CCF0-4DB7-B536-8F07E728B627}" type="slidenum">
              <a:rPr lang="nl-NL" altLang="nl-NL"/>
              <a:pPr>
                <a:defRPr/>
              </a:pPr>
              <a:t>‹nr.›</a:t>
            </a:fld>
            <a:endParaRPr lang="nl-NL" altLang="nl-NL"/>
          </a:p>
        </p:txBody>
      </p:sp>
    </p:spTree>
    <p:extLst>
      <p:ext uri="{BB962C8B-B14F-4D97-AF65-F5344CB8AC3E}">
        <p14:creationId xmlns:p14="http://schemas.microsoft.com/office/powerpoint/2010/main" val="2303213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307D3599-915B-4E52-9C1D-17CBDC5F66AA}" type="slidenum">
              <a:rPr lang="nl-NL" altLang="nl-NL"/>
              <a:pPr>
                <a:defRPr/>
              </a:pPr>
              <a:t>‹nr.›</a:t>
            </a:fld>
            <a:endParaRPr lang="nl-NL" altLang="nl-NL"/>
          </a:p>
        </p:txBody>
      </p:sp>
    </p:spTree>
    <p:extLst>
      <p:ext uri="{BB962C8B-B14F-4D97-AF65-F5344CB8AC3E}">
        <p14:creationId xmlns:p14="http://schemas.microsoft.com/office/powerpoint/2010/main" val="391642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964F0DF0-95BA-486E-AE40-200B70B0A3CD}" type="slidenum">
              <a:rPr lang="nl-NL" altLang="nl-NL"/>
              <a:pPr>
                <a:defRPr/>
              </a:pPr>
              <a:t>‹nr.›</a:t>
            </a:fld>
            <a:endParaRPr lang="nl-NL" altLang="nl-NL"/>
          </a:p>
        </p:txBody>
      </p:sp>
    </p:spTree>
    <p:extLst>
      <p:ext uri="{BB962C8B-B14F-4D97-AF65-F5344CB8AC3E}">
        <p14:creationId xmlns:p14="http://schemas.microsoft.com/office/powerpoint/2010/main" val="230337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2088" y="365125"/>
            <a:ext cx="1970087" cy="58086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761038" cy="580866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F62C1CB7-8E8C-4573-9720-4F47F09E0CD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1708B82F-FB43-417D-A835-D5A650C276C9}"/>
              </a:ext>
            </a:extLst>
          </p:cNvPr>
          <p:cNvSpPr>
            <a:spLocks noGrp="1" noChangeArrowheads="1"/>
          </p:cNvSpPr>
          <p:nvPr>
            <p:ph type="sldNum" idx="11"/>
          </p:nvPr>
        </p:nvSpPr>
        <p:spPr>
          <a:ln/>
        </p:spPr>
        <p:txBody>
          <a:bodyPr/>
          <a:lstStyle>
            <a:lvl1pPr>
              <a:defRPr/>
            </a:lvl1pPr>
          </a:lstStyle>
          <a:p>
            <a:pPr>
              <a:defRPr/>
            </a:pPr>
            <a:fld id="{2714D023-7164-489D-923B-12BCFFCEE6BE}" type="slidenum">
              <a:rPr lang="nl-NL" altLang="nl-NL"/>
              <a:pPr>
                <a:defRPr/>
              </a:pPr>
              <a:t>‹nr.›</a:t>
            </a:fld>
            <a:endParaRPr lang="nl-NL" altLang="nl-NL"/>
          </a:p>
        </p:txBody>
      </p:sp>
    </p:spTree>
    <p:extLst>
      <p:ext uri="{BB962C8B-B14F-4D97-AF65-F5344CB8AC3E}">
        <p14:creationId xmlns:p14="http://schemas.microsoft.com/office/powerpoint/2010/main" val="293810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rtlCol="0"/>
          <a:lstStyle/>
          <a:p>
            <a:pPr rtl="0"/>
            <a:r>
              <a:rPr lang="nl-NL" noProof="0"/>
              <a:t>Klik om de stijl te bewerken</a:t>
            </a:r>
            <a:endParaRPr kumimoji="0" lang="nl-NL" noProof="0" dirty="0"/>
          </a:p>
        </p:txBody>
      </p:sp>
      <p:sp>
        <p:nvSpPr>
          <p:cNvPr id="3" name="Tijdelijke aanduiding voor inhoud 2"/>
          <p:cNvSpPr>
            <a:spLocks noGrp="1"/>
          </p:cNvSpPr>
          <p:nvPr>
            <p:ph sz="half" idx="1"/>
          </p:nvPr>
        </p:nvSpPr>
        <p:spPr>
          <a:xfrm>
            <a:off x="457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inhoud 3"/>
          <p:cNvSpPr>
            <a:spLocks noGrp="1"/>
          </p:cNvSpPr>
          <p:nvPr>
            <p:ph sz="half" idx="2"/>
          </p:nvPr>
        </p:nvSpPr>
        <p:spPr>
          <a:xfrm>
            <a:off x="4648200" y="1920085"/>
            <a:ext cx="4038600" cy="4434840"/>
          </a:xfrm>
        </p:spPr>
        <p:txBody>
          <a:bodyPr rtlCol="0"/>
          <a:lstStyle>
            <a:lvl1pPr>
              <a:defRPr sz="1950"/>
            </a:lvl1pPr>
            <a:lvl2pPr>
              <a:defRPr sz="1800"/>
            </a:lvl2pPr>
            <a:lvl3pPr>
              <a:defRPr sz="1500"/>
            </a:lvl3pPr>
            <a:lvl4pPr>
              <a:defRPr sz="135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5" name="Tijdelijke aanduiding voor datum 4"/>
          <p:cNvSpPr>
            <a:spLocks noGrp="1"/>
          </p:cNvSpPr>
          <p:nvPr>
            <p:ph type="dt" sz="half" idx="10"/>
          </p:nvPr>
        </p:nvSpPr>
        <p:spPr/>
        <p:txBody>
          <a:bodyPr rtlCol="0"/>
          <a:lstStyle/>
          <a:p>
            <a:pPr rtl="0"/>
            <a:fld id="{44CFD84B-5664-4E90-B69B-504F19D5FEA0}" type="datetime1">
              <a:rPr lang="nl-NL" noProof="0" smtClean="0"/>
              <a:t>26-11-2018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rtlCol="0" anchor="b"/>
          <a:lstStyle>
            <a:lvl1pPr>
              <a:defRPr/>
            </a:lvl1pPr>
          </a:lstStyle>
          <a:p>
            <a:pPr rtl="0"/>
            <a:r>
              <a:rPr lang="nl-NL" noProof="0"/>
              <a:t>Klik om de stijl te bewerken</a:t>
            </a:r>
            <a:endParaRPr kumimoji="0" lang="nl-NL" noProof="0" dirty="0"/>
          </a:p>
        </p:txBody>
      </p:sp>
      <p:sp>
        <p:nvSpPr>
          <p:cNvPr id="3" name="Tijdelijke aanduiding voor tekst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nl-NL" noProof="0"/>
              <a:t>Tekststijl van het model bewerken</a:t>
            </a:r>
          </a:p>
        </p:txBody>
      </p:sp>
      <p:sp>
        <p:nvSpPr>
          <p:cNvPr id="5" name="Tijdelijke aanduiding voor inhoud 4"/>
          <p:cNvSpPr>
            <a:spLocks noGrp="1"/>
          </p:cNvSpPr>
          <p:nvPr>
            <p:ph sz="quarter" idx="2"/>
          </p:nvPr>
        </p:nvSpPr>
        <p:spPr>
          <a:xfrm>
            <a:off x="457200" y="2514600"/>
            <a:ext cx="4040188"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4" name="Tijdelijke aanduiding voor tekst 3"/>
          <p:cNvSpPr>
            <a:spLocks noGrp="1"/>
          </p:cNvSpPr>
          <p:nvPr>
            <p:ph type="body" sz="half" idx="3"/>
          </p:nvPr>
        </p:nvSpPr>
        <p:spPr>
          <a:xfrm>
            <a:off x="4645026" y="1859759"/>
            <a:ext cx="4041775" cy="654843"/>
          </a:xfrm>
        </p:spPr>
        <p:txBody>
          <a:bodyPr lIns="45720" tIns="0" rIns="45720" bIns="0" rtlCol="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rtl="0" eaLnBrk="1" latinLnBrk="0" hangingPunct="1"/>
            <a:r>
              <a:rPr lang="nl-NL" noProof="0"/>
              <a:t>Tekststijl van het model bewerken</a:t>
            </a:r>
          </a:p>
        </p:txBody>
      </p:sp>
      <p:sp>
        <p:nvSpPr>
          <p:cNvPr id="6" name="Tijdelijke aanduiding voor inhoud 5"/>
          <p:cNvSpPr>
            <a:spLocks noGrp="1"/>
          </p:cNvSpPr>
          <p:nvPr>
            <p:ph sz="quarter" idx="4"/>
          </p:nvPr>
        </p:nvSpPr>
        <p:spPr>
          <a:xfrm>
            <a:off x="4645026" y="2514600"/>
            <a:ext cx="4041775" cy="3845720"/>
          </a:xfrm>
        </p:spPr>
        <p:txBody>
          <a:bodyPr tIns="0" rtlCol="0"/>
          <a:lstStyle>
            <a:lvl1pPr>
              <a:defRPr sz="1650"/>
            </a:lvl1pPr>
            <a:lvl2pPr>
              <a:defRPr sz="1500"/>
            </a:lvl2pPr>
            <a:lvl3pPr>
              <a:defRPr sz="1350"/>
            </a:lvl3pPr>
            <a:lvl4pPr>
              <a:defRPr sz="1200"/>
            </a:lvl4pPr>
            <a:lvl5pPr>
              <a:defRPr sz="120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7" name="Tijdelijke aanduiding voor datum 6"/>
          <p:cNvSpPr>
            <a:spLocks noGrp="1"/>
          </p:cNvSpPr>
          <p:nvPr>
            <p:ph type="dt" sz="half" idx="10"/>
          </p:nvPr>
        </p:nvSpPr>
        <p:spPr/>
        <p:txBody>
          <a:bodyPr rtlCol="0"/>
          <a:lstStyle/>
          <a:p>
            <a:pPr rtl="0"/>
            <a:fld id="{417EFE62-14D6-49EC-99A8-AB4F405E190E}" type="datetime1">
              <a:rPr lang="nl-NL" noProof="0" smtClean="0"/>
              <a:t>26-11-2018</a:t>
            </a:fld>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9" name="Tijdelijke aanduiding voor dianummer 8"/>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3" name="Tijdelijke aanduiding voor datum 2"/>
          <p:cNvSpPr>
            <a:spLocks noGrp="1"/>
          </p:cNvSpPr>
          <p:nvPr>
            <p:ph type="dt" sz="half" idx="10"/>
          </p:nvPr>
        </p:nvSpPr>
        <p:spPr/>
        <p:txBody>
          <a:bodyPr rtlCol="0"/>
          <a:lstStyle/>
          <a:p>
            <a:pPr rtl="0"/>
            <a:fld id="{F83AECE9-8F70-448C-AFAC-009BEA914F7D}" type="datetime1">
              <a:rPr lang="nl-NL" noProof="0" smtClean="0"/>
              <a:t>26-11-2018</a:t>
            </a:fld>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5" name="Tijdelijke aanduiding voor dianummer 4"/>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9CECC08-CBE4-46F5-96ED-C2E38199DA9F}" type="datetime1">
              <a:rPr lang="nl-NL" noProof="0" smtClean="0"/>
              <a:t>26-11-2018</a:t>
            </a:fld>
            <a:endParaRPr lang="nl-NL" noProof="0" dirty="0"/>
          </a:p>
        </p:txBody>
      </p:sp>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4" name="Tijdelijke aanduiding voor dianummer 3"/>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rtlCol="0" anchor="b">
            <a:noAutofit/>
          </a:bodyPr>
          <a:lstStyle>
            <a:lvl1pPr algn="l" rtl="0">
              <a:spcBef>
                <a:spcPct val="0"/>
              </a:spcBef>
              <a:buNone/>
              <a:defRPr sz="1950" b="0">
                <a:ln>
                  <a:noFill/>
                </a:ln>
                <a:solidFill>
                  <a:schemeClr val="tx2"/>
                </a:solidFill>
                <a:effectLst/>
                <a:latin typeface="+mj-lt"/>
                <a:ea typeface="+mj-ea"/>
                <a:cs typeface="+mj-cs"/>
              </a:defRPr>
            </a:lvl1pPr>
          </a:lstStyle>
          <a:p>
            <a:pPr rtl="0"/>
            <a:r>
              <a:rPr lang="nl-NL" noProof="0"/>
              <a:t>Klik om de stijl te bewerken</a:t>
            </a:r>
            <a:endParaRPr kumimoji="0" lang="nl-NL" noProof="0" dirty="0"/>
          </a:p>
        </p:txBody>
      </p:sp>
      <p:sp>
        <p:nvSpPr>
          <p:cNvPr id="4" name="Tijdelijke aanduiding voor inhoud 3"/>
          <p:cNvSpPr>
            <a:spLocks noGrp="1"/>
          </p:cNvSpPr>
          <p:nvPr>
            <p:ph sz="half" idx="1"/>
          </p:nvPr>
        </p:nvSpPr>
        <p:spPr>
          <a:xfrm>
            <a:off x="3575050" y="1676400"/>
            <a:ext cx="5111750" cy="4572000"/>
          </a:xfrm>
        </p:spPr>
        <p:txBody>
          <a:bodyPr tIns="0" rtlCol="0"/>
          <a:lstStyle>
            <a:lvl1pPr>
              <a:defRPr sz="2100"/>
            </a:lvl1pPr>
            <a:lvl2pPr>
              <a:defRPr sz="1950"/>
            </a:lvl2pPr>
            <a:lvl3pPr>
              <a:defRPr sz="1800"/>
            </a:lvl3pPr>
            <a:lvl4pPr>
              <a:defRPr sz="1500"/>
            </a:lvl4pPr>
            <a:lvl5pPr>
              <a:defRPr sz="1350"/>
            </a:lvl5pPr>
          </a:lstStyle>
          <a:p>
            <a:pPr lvl="0" rtl="0" eaLnBrk="1" latinLnBrk="0" hangingPunct="1"/>
            <a:r>
              <a:rPr lang="nl-NL" noProof="0"/>
              <a:t>Tekststijl van het model bewerken</a:t>
            </a:r>
          </a:p>
          <a:p>
            <a:pPr lvl="1" rtl="0" eaLnBrk="1" latinLnBrk="0" hangingPunct="1"/>
            <a:r>
              <a:rPr lang="nl-NL" noProof="0"/>
              <a:t>Tweede niveau</a:t>
            </a:r>
          </a:p>
          <a:p>
            <a:pPr lvl="2" rtl="0" eaLnBrk="1" latinLnBrk="0" hangingPunct="1"/>
            <a:r>
              <a:rPr lang="nl-NL" noProof="0"/>
              <a:t>Derde niveau</a:t>
            </a:r>
          </a:p>
          <a:p>
            <a:pPr lvl="3" rtl="0" eaLnBrk="1" latinLnBrk="0" hangingPunct="1"/>
            <a:r>
              <a:rPr lang="nl-NL" noProof="0"/>
              <a:t>Vierde niveau</a:t>
            </a:r>
          </a:p>
          <a:p>
            <a:pPr lvl="4" rtl="0" eaLnBrk="1" latinLnBrk="0" hangingPunct="1"/>
            <a:r>
              <a:rPr lang="nl-NL" noProof="0"/>
              <a:t>Vijfde niveau</a:t>
            </a:r>
            <a:endParaRPr kumimoji="0" lang="nl-NL" noProof="0" dirty="0"/>
          </a:p>
        </p:txBody>
      </p:sp>
      <p:sp>
        <p:nvSpPr>
          <p:cNvPr id="3" name="Tijdelijke aanduiding voor tekst 2"/>
          <p:cNvSpPr>
            <a:spLocks noGrp="1"/>
          </p:cNvSpPr>
          <p:nvPr>
            <p:ph type="body" idx="2"/>
          </p:nvPr>
        </p:nvSpPr>
        <p:spPr>
          <a:xfrm>
            <a:off x="685800" y="1676400"/>
            <a:ext cx="2743200" cy="4572000"/>
          </a:xfrm>
        </p:spPr>
        <p:txBody>
          <a:bodyPr lIns="18288" rIns="18288" rtlCol="0"/>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rtl="0" eaLnBrk="1" latinLnBrk="0" hangingPunct="1"/>
            <a:r>
              <a:rPr lang="nl-NL" noProof="0"/>
              <a:t>Tekststijl van het model bewerken</a:t>
            </a:r>
          </a:p>
        </p:txBody>
      </p:sp>
      <p:sp>
        <p:nvSpPr>
          <p:cNvPr id="5" name="Tijdelijke aanduiding voor datum 4"/>
          <p:cNvSpPr>
            <a:spLocks noGrp="1"/>
          </p:cNvSpPr>
          <p:nvPr>
            <p:ph type="dt" sz="half" idx="10"/>
          </p:nvPr>
        </p:nvSpPr>
        <p:spPr/>
        <p:txBody>
          <a:bodyPr rtlCol="0"/>
          <a:lstStyle/>
          <a:p>
            <a:pPr rtl="0"/>
            <a:fld id="{E255E653-320A-4DAF-A18C-E13694B8707E}" type="datetime1">
              <a:rPr lang="nl-NL" noProof="0" smtClean="0"/>
              <a:t>26-11-2018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nl-NL" sz="1350" noProof="0" dirty="0">
              <a:latin typeface="Calibri" panose="020F0502020204030204" pitchFamily="34" charset="0"/>
            </a:endParaRPr>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nl-NL" sz="1350" noProof="0" dirty="0">
              <a:latin typeface="Calibri" panose="020F0502020204030204" pitchFamily="34" charset="0"/>
            </a:endParaRPr>
          </a:p>
        </p:txBody>
      </p:sp>
      <p:sp>
        <p:nvSpPr>
          <p:cNvPr id="2" name="Titel 1"/>
          <p:cNvSpPr>
            <a:spLocks noGrp="1"/>
          </p:cNvSpPr>
          <p:nvPr>
            <p:ph type="title"/>
          </p:nvPr>
        </p:nvSpPr>
        <p:spPr>
          <a:xfrm>
            <a:off x="609600" y="1176998"/>
            <a:ext cx="2212848" cy="1582621"/>
          </a:xfrm>
        </p:spPr>
        <p:txBody>
          <a:bodyPr vert="horz" lIns="45720" tIns="45720" rIns="45720" bIns="45720" rtlCol="0" anchor="b"/>
          <a:lstStyle>
            <a:lvl1pPr algn="l">
              <a:buNone/>
              <a:defRPr sz="1500" b="1">
                <a:solidFill>
                  <a:schemeClr val="tx2"/>
                </a:solidFill>
              </a:defRPr>
            </a:lvl1pPr>
          </a:lstStyle>
          <a:p>
            <a:pPr rtl="0"/>
            <a:r>
              <a:rPr lang="nl-NL" noProof="0"/>
              <a:t>Klik om de stijl te bewerken</a:t>
            </a:r>
            <a:endParaRPr kumimoji="0" lang="nl-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2400"/>
            </a:lvl1pPr>
          </a:lstStyle>
          <a:p>
            <a:pPr rtl="0"/>
            <a:r>
              <a:rPr lang="nl-NL" noProof="0"/>
              <a:t>Klik op het pictogram als u een afbeelding wilt toevoegen</a:t>
            </a:r>
            <a:endParaRPr kumimoji="0" lang="nl-NL" noProof="0" dirty="0"/>
          </a:p>
        </p:txBody>
      </p:sp>
      <p:sp>
        <p:nvSpPr>
          <p:cNvPr id="4" name="Tijdelijke aanduiding voor tekst 3"/>
          <p:cNvSpPr>
            <a:spLocks noGrp="1"/>
          </p:cNvSpPr>
          <p:nvPr>
            <p:ph type="body" sz="half" idx="2"/>
          </p:nvPr>
        </p:nvSpPr>
        <p:spPr>
          <a:xfrm>
            <a:off x="609600" y="2828785"/>
            <a:ext cx="2209800" cy="2179320"/>
          </a:xfrm>
        </p:spPr>
        <p:txBody>
          <a:bodyPr lIns="64008" rIns="45720" bIns="45720" rtlCol="0" anchor="t"/>
          <a:lstStyle>
            <a:lvl1pPr marL="0" indent="0" algn="l">
              <a:spcBef>
                <a:spcPts val="188"/>
              </a:spcBef>
              <a:buFontTx/>
              <a:buNone/>
              <a:defRPr sz="975"/>
            </a:lvl1pPr>
            <a:lvl2pPr>
              <a:defRPr sz="900"/>
            </a:lvl2pPr>
            <a:lvl3pPr>
              <a:defRPr sz="750"/>
            </a:lvl3pPr>
            <a:lvl4pPr>
              <a:defRPr sz="675"/>
            </a:lvl4pPr>
            <a:lvl5pPr>
              <a:defRPr sz="675"/>
            </a:lvl5pPr>
          </a:lstStyle>
          <a:p>
            <a:pPr lvl="0" rtl="0" eaLnBrk="1" latinLnBrk="0" hangingPunct="1"/>
            <a:r>
              <a:rPr lang="nl-NL" noProof="0"/>
              <a:t>Tekststijl van het model bewerken</a:t>
            </a:r>
          </a:p>
        </p:txBody>
      </p:sp>
      <p:sp>
        <p:nvSpPr>
          <p:cNvPr id="5" name="Tijdelijke aanduiding voor datum 4"/>
          <p:cNvSpPr>
            <a:spLocks noGrp="1"/>
          </p:cNvSpPr>
          <p:nvPr>
            <p:ph type="dt" sz="half" idx="10"/>
          </p:nvPr>
        </p:nvSpPr>
        <p:spPr/>
        <p:txBody>
          <a:bodyPr rtlCol="0"/>
          <a:lstStyle/>
          <a:p>
            <a:pPr rtl="0"/>
            <a:fld id="{659A821A-5BD0-4D7E-AE5D-E22B2440A62D}" type="datetime1">
              <a:rPr lang="nl-NL" noProof="0" smtClean="0"/>
              <a:t>26-11-2018</a:t>
            </a:fld>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7" name="Tijdelijke aanduiding voor dianummer 6"/>
          <p:cNvSpPr>
            <a:spLocks noGrp="1"/>
          </p:cNvSpPr>
          <p:nvPr>
            <p:ph type="sldNum" sz="quarter" idx="12"/>
          </p:nvPr>
        </p:nvSpPr>
        <p:spPr>
          <a:xfrm>
            <a:off x="8077200" y="6356352"/>
            <a:ext cx="609600" cy="365125"/>
          </a:xfrm>
        </p:spPr>
        <p:txBody>
          <a:bodyPr rtlCol="0"/>
          <a:lstStyle/>
          <a:p>
            <a:pPr rtl="0"/>
            <a:fld id="{401CF334-2D5C-4859-84A6-CA7E6E43FAEB}" type="slidenum">
              <a:rPr lang="nl-NL" noProof="0" smtClean="0"/>
              <a:t>‹nr.›</a:t>
            </a:fld>
            <a:endParaRPr lang="nl-NL" noProof="0"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
        <p:nvSpPr>
          <p:cNvPr id="11" name="Vrije v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ep 24"/>
          <p:cNvGrpSpPr/>
          <p:nvPr/>
        </p:nvGrpSpPr>
        <p:grpSpPr>
          <a:xfrm>
            <a:off x="-21771" y="-7144"/>
            <a:ext cx="9180548" cy="6879658"/>
            <a:chOff x="0" y="-21658"/>
            <a:chExt cx="12240731" cy="6879658"/>
          </a:xfrm>
        </p:grpSpPr>
        <p:sp>
          <p:nvSpPr>
            <p:cNvPr id="26" name="Rechthoek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350" noProof="0" dirty="0">
                <a:latin typeface="Calibri" panose="020F0502020204030204" pitchFamily="34" charset="0"/>
              </a:endParaRPr>
            </a:p>
          </p:txBody>
        </p:sp>
        <p:grpSp>
          <p:nvGrpSpPr>
            <p:cNvPr id="27" name="Groep 26"/>
            <p:cNvGrpSpPr/>
            <p:nvPr/>
          </p:nvGrpSpPr>
          <p:grpSpPr>
            <a:xfrm>
              <a:off x="0" y="-21658"/>
              <a:ext cx="12240731" cy="1041400"/>
              <a:chOff x="-25356" y="-7144"/>
              <a:chExt cx="12240731" cy="1041400"/>
            </a:xfrm>
          </p:grpSpPr>
          <p:sp>
            <p:nvSpPr>
              <p:cNvPr id="28" name="Vrije v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sp>
            <p:nvSpPr>
              <p:cNvPr id="29" name="Vrije v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nl-NL" sz="1350" noProof="0" dirty="0">
                  <a:solidFill>
                    <a:schemeClr val="tx1"/>
                  </a:solidFill>
                  <a:latin typeface="Calibri" panose="020F0502020204030204" pitchFamily="34" charset="0"/>
                  <a:ea typeface="+mn-ea"/>
                  <a:cs typeface="+mn-cs"/>
                </a:endParaRPr>
              </a:p>
            </p:txBody>
          </p:sp>
          <p:grpSp>
            <p:nvGrpSpPr>
              <p:cNvPr id="31" name="Groep 30"/>
              <p:cNvGrpSpPr/>
              <p:nvPr/>
            </p:nvGrpSpPr>
            <p:grpSpPr>
              <a:xfrm>
                <a:off x="-25356" y="202408"/>
                <a:ext cx="12240731" cy="649224"/>
                <a:chOff x="-19045" y="216550"/>
                <a:chExt cx="9180548" cy="649224"/>
              </a:xfrm>
            </p:grpSpPr>
            <p:sp>
              <p:nvSpPr>
                <p:cNvPr id="32" name="Vrije v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nl-NL" sz="1350" noProof="0" dirty="0">
                    <a:latin typeface="Calibri" panose="020F0502020204030204" pitchFamily="34" charset="0"/>
                  </a:endParaRPr>
                </a:p>
              </p:txBody>
            </p:sp>
            <p:sp>
              <p:nvSpPr>
                <p:cNvPr id="33" name="Vrije v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nl-NL" sz="1350" noProof="0" dirty="0">
                    <a:latin typeface="Calibri" panose="020F0502020204030204" pitchFamily="34" charset="0"/>
                  </a:endParaRPr>
                </a:p>
              </p:txBody>
            </p:sp>
          </p:grpSp>
        </p:grpSp>
      </p:gr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nl-NL" noProof="0" dirty="0"/>
              <a:t>Klik om de titelstijl van het model te bewerken</a:t>
            </a:r>
            <a:endParaRPr kumimoji="0" lang="nl-NL" noProof="0" dirty="0"/>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rtlCol="0">
            <a:normAutofit/>
          </a:bodyPr>
          <a:lstStyle/>
          <a:p>
            <a:pPr lvl="0" rtl="0" eaLnBrk="1" latinLnBrk="0" hangingPunct="1"/>
            <a:r>
              <a:rPr lang="nl-NL" noProof="0" dirty="0"/>
              <a:t>Klik om de tekststijlen van het model te bewerken</a:t>
            </a:r>
          </a:p>
          <a:p>
            <a:pPr lvl="1" rtl="0" eaLnBrk="1" latinLnBrk="0" hangingPunct="1"/>
            <a:r>
              <a:rPr lang="nl-NL" noProof="0" dirty="0"/>
              <a:t>Tweede niveau</a:t>
            </a:r>
          </a:p>
          <a:p>
            <a:pPr lvl="2" rtl="0" eaLnBrk="1" latinLnBrk="0" hangingPunct="1"/>
            <a:r>
              <a:rPr lang="nl-NL" noProof="0" dirty="0"/>
              <a:t>Derde niveau</a:t>
            </a:r>
          </a:p>
          <a:p>
            <a:pPr lvl="3" rtl="0" eaLnBrk="1" latinLnBrk="0" hangingPunct="1"/>
            <a:r>
              <a:rPr lang="nl-NL" noProof="0" dirty="0"/>
              <a:t>Vierde niveau</a:t>
            </a:r>
          </a:p>
          <a:p>
            <a:pPr lvl="4" rtl="0" eaLnBrk="1" latinLnBrk="0" hangingPunct="1"/>
            <a:r>
              <a:rPr lang="nl-NL" noProof="0" dirty="0"/>
              <a:t>Vijfde niveau</a:t>
            </a:r>
          </a:p>
        </p:txBody>
      </p:sp>
      <p:sp>
        <p:nvSpPr>
          <p:cNvPr id="10" name="Tijdelijke aanduiding voor datum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825">
                <a:solidFill>
                  <a:schemeClr val="tx1"/>
                </a:solidFill>
                <a:latin typeface="Calibri" panose="020F0502020204030204" pitchFamily="34" charset="0"/>
              </a:defRPr>
            </a:lvl1pPr>
          </a:lstStyle>
          <a:p>
            <a:fld id="{85012FBF-4D69-4FFA-BA80-55D86E366FBD}" type="datetime1">
              <a:rPr lang="nl-NL" smtClean="0"/>
              <a:pPr/>
              <a:t>26-11-2018</a:t>
            </a:fld>
            <a:endParaRPr lang="nl-NL" dirty="0"/>
          </a:p>
        </p:txBody>
      </p:sp>
      <p:sp>
        <p:nvSpPr>
          <p:cNvPr id="22" name="Tijdelijke aanduiding voor voettekst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825">
                <a:solidFill>
                  <a:schemeClr val="tx1"/>
                </a:solidFill>
                <a:latin typeface="Calibri" panose="020F0502020204030204" pitchFamily="34" charset="0"/>
              </a:defRPr>
            </a:lvl1pPr>
          </a:lstStyle>
          <a:p>
            <a:r>
              <a:rPr lang="nl-NL" dirty="0"/>
              <a:t>Een voettekst toevoegen</a:t>
            </a:r>
          </a:p>
        </p:txBody>
      </p:sp>
      <p:sp>
        <p:nvSpPr>
          <p:cNvPr id="18" name="Tijdelijke aanduiding voor dianummer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825">
                <a:solidFill>
                  <a:schemeClr val="tx1"/>
                </a:solidFill>
                <a:latin typeface="Calibri" panose="020F0502020204030204" pitchFamily="34" charset="0"/>
              </a:defRPr>
            </a:lvl1pPr>
          </a:lstStyle>
          <a:p>
            <a:fld id="{401CF334-2D5C-4859-84A6-CA7E6E43FAEB}" type="slidenum">
              <a:rPr lang="nl-NL" smtClean="0"/>
              <a:pPr/>
              <a:t>‹nr.›</a:t>
            </a:fld>
            <a:endParaRPr lang="nl-NL"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Calibri" panose="020F0502020204030204" pitchFamily="34" charset="0"/>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Calibri" panose="020F0502020204030204" pitchFamily="34" charset="0"/>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Calibri" panose="020F0502020204030204" pitchFamily="34" charset="0"/>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Calibri" panose="020F0502020204030204" pitchFamily="34" charset="0"/>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Calibri" panose="020F0502020204030204" pitchFamily="34" charset="0"/>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122363"/>
            <a:ext cx="77692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nl-NL"/>
              <a:t>Klik om de opmaak van de titeltekst te bewerken</a:t>
            </a:r>
          </a:p>
        </p:txBody>
      </p:sp>
      <p:sp>
        <p:nvSpPr>
          <p:cNvPr id="2" name="Rectangle 2">
            <a:extLst>
              <a:ext uri="{FF2B5EF4-FFF2-40B4-BE49-F238E27FC236}">
                <a16:creationId xmlns:a16="http://schemas.microsoft.com/office/drawing/2014/main" id="{58A60D5F-5D2E-4DB5-93D2-A65067C3D469}"/>
              </a:ext>
            </a:extLst>
          </p:cNvPr>
          <p:cNvSpPr>
            <a:spLocks noGrp="1" noChangeArrowheads="1"/>
          </p:cNvSpPr>
          <p:nvPr>
            <p:ph type="dt"/>
          </p:nvPr>
        </p:nvSpPr>
        <p:spPr bwMode="auto">
          <a:xfrm>
            <a:off x="6286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nl-NL" altLang="nl-NL"/>
              <a:t>4-05-18</a:t>
            </a:r>
          </a:p>
        </p:txBody>
      </p:sp>
      <p:sp>
        <p:nvSpPr>
          <p:cNvPr id="1028" name="Text Box 3"/>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4">
            <a:extLst>
              <a:ext uri="{FF2B5EF4-FFF2-40B4-BE49-F238E27FC236}">
                <a16:creationId xmlns:a16="http://schemas.microsoft.com/office/drawing/2014/main" id="{FAA40E0B-C5F1-4F65-B28A-56FB381F4C61}"/>
              </a:ext>
            </a:extLst>
          </p:cNvPr>
          <p:cNvSpPr>
            <a:spLocks noGrp="1" noChangeArrowheads="1"/>
          </p:cNvSpPr>
          <p:nvPr>
            <p:ph type="sldNum"/>
          </p:nvPr>
        </p:nvSpPr>
        <p:spPr bwMode="auto">
          <a:xfrm>
            <a:off x="64579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589EFF5E-2131-4C70-B124-1847D41DD99D}" type="slidenum">
              <a:rPr lang="nl-NL" altLang="nl-NL"/>
              <a:pPr>
                <a:defRPr/>
              </a:pPr>
              <a:t>‹nr.›</a:t>
            </a:fld>
            <a:endParaRPr lang="nl-NL" altLang="nl-NL"/>
          </a:p>
        </p:txBody>
      </p:sp>
      <p:sp>
        <p:nvSpPr>
          <p:cNvPr id="1030" name="Rectangle 5"/>
          <p:cNvSpPr>
            <a:spLocks noGrp="1" noChangeArrowheads="1"/>
          </p:cNvSpPr>
          <p:nvPr>
            <p:ph type="body" idx="1"/>
          </p:nvPr>
        </p:nvSpPr>
        <p:spPr bwMode="auto">
          <a:xfrm>
            <a:off x="457200" y="1604963"/>
            <a:ext cx="82264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920" rIns="0" bIns="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Tree>
    <p:extLst>
      <p:ext uri="{BB962C8B-B14F-4D97-AF65-F5344CB8AC3E}">
        <p14:creationId xmlns:p14="http://schemas.microsoft.com/office/powerpoint/2010/main" val="3486975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28650" y="365125"/>
            <a:ext cx="7883525"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NL"/>
              <a:t>Klik om de opmaak van de titeltekst te bewerken</a:t>
            </a:r>
          </a:p>
        </p:txBody>
      </p:sp>
      <p:sp>
        <p:nvSpPr>
          <p:cNvPr id="2051" name="Rectangle 2"/>
          <p:cNvSpPr>
            <a:spLocks noGrp="1" noChangeArrowheads="1"/>
          </p:cNvSpPr>
          <p:nvPr>
            <p:ph type="body" idx="1"/>
          </p:nvPr>
        </p:nvSpPr>
        <p:spPr bwMode="auto">
          <a:xfrm>
            <a:off x="628650" y="1825625"/>
            <a:ext cx="7883525" cy="434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
        <p:nvSpPr>
          <p:cNvPr id="2" name="Rectangle 3">
            <a:extLst>
              <a:ext uri="{FF2B5EF4-FFF2-40B4-BE49-F238E27FC236}">
                <a16:creationId xmlns:a16="http://schemas.microsoft.com/office/drawing/2014/main" id="{F62C1CB7-8E8C-4573-9720-4F47F09E0CD1}"/>
              </a:ext>
            </a:extLst>
          </p:cNvPr>
          <p:cNvSpPr>
            <a:spLocks noGrp="1" noChangeArrowheads="1"/>
          </p:cNvSpPr>
          <p:nvPr>
            <p:ph type="dt"/>
          </p:nvPr>
        </p:nvSpPr>
        <p:spPr bwMode="auto">
          <a:xfrm>
            <a:off x="6286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buClrTx/>
              <a:buSzPct val="100000"/>
              <a:buFontTx/>
              <a:buNone/>
              <a:tabLst>
                <a:tab pos="723900" algn="l"/>
                <a:tab pos="1447800" algn="l"/>
              </a:tabLst>
              <a:defRPr sz="1200">
                <a:solidFill>
                  <a:srgbClr val="8B8B8B"/>
                </a:solidFill>
                <a:latin typeface="+mn-lt"/>
                <a:cs typeface="Segoe UI" panose="020B0502040204020203" pitchFamily="34" charset="0"/>
              </a:defRPr>
            </a:lvl1pPr>
          </a:lstStyle>
          <a:p>
            <a:pPr>
              <a:defRPr/>
            </a:pPr>
            <a:r>
              <a:rPr lang="nl-NL" altLang="nl-NL"/>
              <a:t>4-05-18</a:t>
            </a:r>
          </a:p>
        </p:txBody>
      </p:sp>
      <p:sp>
        <p:nvSpPr>
          <p:cNvPr id="2053"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5">
            <a:extLst>
              <a:ext uri="{FF2B5EF4-FFF2-40B4-BE49-F238E27FC236}">
                <a16:creationId xmlns:a16="http://schemas.microsoft.com/office/drawing/2014/main" id="{1708B82F-FB43-417D-A835-D5A650C276C9}"/>
              </a:ext>
            </a:extLst>
          </p:cNvPr>
          <p:cNvSpPr>
            <a:spLocks noGrp="1" noChangeArrowheads="1"/>
          </p:cNvSpPr>
          <p:nvPr>
            <p:ph type="sldNum"/>
          </p:nvPr>
        </p:nvSpPr>
        <p:spPr bwMode="auto">
          <a:xfrm>
            <a:off x="6457950" y="6356350"/>
            <a:ext cx="20542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lnSpc>
                <a:spcPct val="100000"/>
              </a:lnSpc>
              <a:buClrTx/>
              <a:buSzPct val="100000"/>
              <a:buFontTx/>
              <a:buNone/>
              <a:tabLst>
                <a:tab pos="723900" algn="l"/>
                <a:tab pos="1447800" algn="l"/>
              </a:tabLst>
              <a:defRPr sz="1200">
                <a:solidFill>
                  <a:srgbClr val="8B8B8B"/>
                </a:solidFill>
                <a:latin typeface="+mn-lt"/>
                <a:cs typeface="Segoe UI" panose="020B0502040204020203" pitchFamily="34" charset="0"/>
              </a:defRPr>
            </a:lvl1pPr>
          </a:lstStyle>
          <a:p>
            <a:pPr>
              <a:defRPr/>
            </a:pPr>
            <a:fld id="{8987B2DE-7C48-4CBB-91E2-5A0229A69F07}" type="slidenum">
              <a:rPr lang="nl-NL" altLang="nl-NL"/>
              <a:pPr>
                <a:defRPr/>
              </a:pPr>
              <a:t>‹nr.›</a:t>
            </a:fld>
            <a:endParaRPr lang="nl-NL" altLang="nl-NL"/>
          </a:p>
        </p:txBody>
      </p:sp>
    </p:spTree>
    <p:extLst>
      <p:ext uri="{BB962C8B-B14F-4D97-AF65-F5344CB8AC3E}">
        <p14:creationId xmlns:p14="http://schemas.microsoft.com/office/powerpoint/2010/main" val="26455300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leraar24.nl/effectief-formatief-evalueren-door-kleine-stappen-te-zetten/" TargetMode="Externa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www.nro.nl/nro-projecten-vinden/?projectid=405-15-722-doelgericht-professionaliseren-formatieve-toetscompetenties-met-effec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04345" y="1894380"/>
            <a:ext cx="7886700" cy="1325563"/>
          </a:xfrm>
        </p:spPr>
        <p:txBody>
          <a:bodyPr/>
          <a:lstStyle/>
          <a:p>
            <a:pPr algn="ctr" eaLnBrk="1" hangingPunct="1"/>
            <a:r>
              <a:rPr lang="nl-NL" altLang="nl-NL" sz="3500" dirty="0"/>
              <a:t>Conferentie Formatief Toetsen</a:t>
            </a:r>
            <a:br>
              <a:rPr lang="nl-NL" altLang="nl-NL" sz="3500" dirty="0"/>
            </a:br>
            <a:r>
              <a:rPr lang="nl-NL" altLang="nl-NL" sz="3500" dirty="0"/>
              <a:t>21 november 2018</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794845" y="3629848"/>
            <a:ext cx="7696200" cy="2629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Liesbeth</a:t>
            </a:r>
            <a:r>
              <a:rPr kumimoji="0" lang="nl-NL" sz="2400" b="0" i="1"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Baartman (HU)</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2400" i="1" dirty="0">
                <a:solidFill>
                  <a:srgbClr val="000000"/>
                </a:solidFill>
                <a:latin typeface="Calibri"/>
                <a:ea typeface="Microsoft YaHei" panose="020B0503020204020204" pitchFamily="34" charset="-122"/>
              </a:rPr>
              <a:t>Ed van den Berg (SLO - </a:t>
            </a:r>
            <a:r>
              <a:rPr lang="nl-NL" sz="2400" i="1" dirty="0" err="1">
                <a:solidFill>
                  <a:srgbClr val="000000"/>
                </a:solidFill>
                <a:latin typeface="Calibri"/>
                <a:ea typeface="Microsoft YaHei" panose="020B0503020204020204" pitchFamily="34" charset="-122"/>
              </a:rPr>
              <a:t>Beta</a:t>
            </a:r>
            <a:r>
              <a:rPr lang="nl-NL" sz="2400" i="1" dirty="0">
                <a:solidFill>
                  <a:srgbClr val="000000"/>
                </a:solidFill>
                <a:latin typeface="Calibri"/>
                <a:ea typeface="Microsoft YaHei" panose="020B0503020204020204" pitchFamily="34" charset="-122"/>
              </a:rPr>
              <a:t>)</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lang="nl-NL" sz="2400" i="1" dirty="0">
                <a:solidFill>
                  <a:srgbClr val="000000"/>
                </a:solidFill>
                <a:latin typeface="Calibri"/>
                <a:ea typeface="Microsoft YaHei" panose="020B0503020204020204" pitchFamily="34" charset="-122"/>
              </a:rPr>
              <a:t>Frederik Oorschot (SLO- Gamma)</a:t>
            </a:r>
          </a:p>
          <a:p>
            <a:pPr marL="0" marR="0" lvl="0" indent="0" algn="ctr"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41908997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Bijvoorbeeld: succescriteria ontdekken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86410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781050" y="201650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Leerdoel: nieuwsbrief</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schrijven voor ouders van </a:t>
            </a:r>
          </a:p>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kinderdagverblijf</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Tx/>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Voorbeelden van goede / minder goede nieuwsbrieven</a:t>
            </a:r>
          </a:p>
          <a:p>
            <a:pPr marL="342900" marR="0" lvl="0" indent="-342900" algn="l" defTabSz="449263" rtl="0" eaLnBrk="1" fontAlgn="base" latinLnBrk="0" hangingPunct="0">
              <a:lnSpc>
                <a:spcPct val="93000"/>
              </a:lnSpc>
              <a:spcBef>
                <a:spcPct val="0"/>
              </a:spcBef>
              <a:spcAft>
                <a:spcPct val="0"/>
              </a:spcAft>
              <a:buClr>
                <a:srgbClr val="000000"/>
              </a:buClr>
              <a:buSzPct val="100000"/>
              <a:buFontTx/>
              <a:buChar char="-"/>
              <a:tabLst/>
              <a:defRPr/>
            </a:pPr>
            <a:r>
              <a:rPr lang="nl-NL" sz="2400" baseline="0" dirty="0">
                <a:solidFill>
                  <a:srgbClr val="000000"/>
                </a:solidFill>
                <a:latin typeface="Calibri"/>
                <a:ea typeface="Microsoft YaHei" panose="020B0503020204020204" pitchFamily="34" charset="-122"/>
              </a:rPr>
              <a:t>Leerlingen vergelijken in groepjes</a:t>
            </a:r>
          </a:p>
          <a:p>
            <a:pPr marL="342900" marR="0" lvl="0" indent="-342900" algn="l" defTabSz="449263" rtl="0" eaLnBrk="1" fontAlgn="base" latinLnBrk="0" hangingPunct="0">
              <a:lnSpc>
                <a:spcPct val="93000"/>
              </a:lnSpc>
              <a:spcBef>
                <a:spcPct val="0"/>
              </a:spcBef>
              <a:spcAft>
                <a:spcPct val="0"/>
              </a:spcAft>
              <a:buClr>
                <a:srgbClr val="000000"/>
              </a:buClr>
              <a:buSzPct val="100000"/>
              <a:buFontTx/>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Leerlingen maken een lijst met succescriteria</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Waaraan herken je een goede nieuwsbrief?</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3" name="Afbeelding 2"/>
          <p:cNvPicPr>
            <a:picLocks noChangeAspect="1"/>
          </p:cNvPicPr>
          <p:nvPr/>
        </p:nvPicPr>
        <p:blipFill>
          <a:blip r:embed="rId4"/>
          <a:stretch>
            <a:fillRect/>
          </a:stretch>
        </p:blipFill>
        <p:spPr>
          <a:xfrm>
            <a:off x="5600700" y="5026792"/>
            <a:ext cx="3028950" cy="1514475"/>
          </a:xfrm>
          <a:prstGeom prst="rect">
            <a:avLst/>
          </a:prstGeom>
        </p:spPr>
      </p:pic>
    </p:spTree>
    <p:extLst>
      <p:ext uri="{BB962C8B-B14F-4D97-AF65-F5344CB8AC3E}">
        <p14:creationId xmlns:p14="http://schemas.microsoft.com/office/powerpoint/2010/main" val="15592535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3224743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2: </a:t>
            </a:r>
            <a:r>
              <a:rPr lang="nl-NL" altLang="nl-NL" sz="3500" dirty="0" err="1"/>
              <a:t>Leerlingreacties</a:t>
            </a:r>
            <a:r>
              <a:rPr lang="nl-NL" altLang="nl-NL" sz="3500" dirty="0"/>
              <a:t> ontlokken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563880" y="1422674"/>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Veel verschillende</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FE-methodieken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Ook informeel: vragen stellen, groepsdiscussies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Passend</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bij de leerdoelen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Gericht op diep begrip (niet alleen goed/fout)</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6" name="Tijdelijke aanduiding voor inhoud 7"/>
          <p:cNvPicPr>
            <a:picLocks noGrp="1" noChangeAspect="1"/>
          </p:cNvPicPr>
          <p:nvPr>
            <p:ph idx="1"/>
          </p:nvPr>
        </p:nvPicPr>
        <p:blipFill>
          <a:blip r:embed="rId4"/>
          <a:stretch>
            <a:fillRect/>
          </a:stretch>
        </p:blipFill>
        <p:spPr>
          <a:xfrm>
            <a:off x="628650" y="3598342"/>
            <a:ext cx="7523116" cy="3407959"/>
          </a:xfrm>
          <a:prstGeom prst="rect">
            <a:avLst/>
          </a:prstGeom>
        </p:spPr>
      </p:pic>
    </p:spTree>
    <p:extLst>
      <p:ext uri="{BB962C8B-B14F-4D97-AF65-F5344CB8AC3E}">
        <p14:creationId xmlns:p14="http://schemas.microsoft.com/office/powerpoint/2010/main" val="1112247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Bijvoorbeeld: concept check</a:t>
            </a:r>
          </a:p>
        </p:txBody>
      </p:sp>
      <p:pic>
        <p:nvPicPr>
          <p:cNvPr id="4" name="Tijdelijke aanduiding voor inhoud 3">
            <a:extLst>
              <a:ext uri="{FF2B5EF4-FFF2-40B4-BE49-F238E27FC236}">
                <a16:creationId xmlns:a16="http://schemas.microsoft.com/office/drawing/2014/main" id="{03A0D741-69D9-42EE-917E-B174EA419EB3}"/>
              </a:ext>
            </a:extLst>
          </p:cNvPr>
          <p:cNvPicPr>
            <a:picLocks noGrp="1" noChangeAspect="1"/>
          </p:cNvPicPr>
          <p:nvPr>
            <p:ph idx="1"/>
          </p:nvPr>
        </p:nvPicPr>
        <p:blipFill rotWithShape="1">
          <a:blip r:embed="rId4"/>
          <a:srcRect l="13794" t="31987" r="39585" b="15808"/>
          <a:stretch/>
        </p:blipFill>
        <p:spPr>
          <a:xfrm>
            <a:off x="989021" y="1690688"/>
            <a:ext cx="6911967" cy="4353648"/>
          </a:xfrm>
          <a:prstGeom prst="rect">
            <a:avLst/>
          </a:prstGeom>
        </p:spPr>
      </p:pic>
    </p:spTree>
    <p:extLst>
      <p:ext uri="{BB962C8B-B14F-4D97-AF65-F5344CB8AC3E}">
        <p14:creationId xmlns:p14="http://schemas.microsoft.com/office/powerpoint/2010/main" val="3328312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Voorbeelden</a:t>
            </a:r>
          </a:p>
        </p:txBody>
      </p:sp>
      <p:sp>
        <p:nvSpPr>
          <p:cNvPr id="2" name="Tijdelijke aanduiding voor inhoud 1"/>
          <p:cNvSpPr>
            <a:spLocks noGrp="1"/>
          </p:cNvSpPr>
          <p:nvPr>
            <p:ph idx="1"/>
          </p:nvPr>
        </p:nvSpPr>
        <p:spPr/>
        <p:txBody>
          <a:bodyPr/>
          <a:lstStyle/>
          <a:p>
            <a:r>
              <a:rPr lang="nl-NL" dirty="0"/>
              <a:t>Iedereen doet mee</a:t>
            </a:r>
          </a:p>
          <a:p>
            <a:r>
              <a:rPr lang="nl-NL" dirty="0"/>
              <a:t>Iedereen denkt na</a:t>
            </a:r>
          </a:p>
        </p:txBody>
      </p:sp>
      <p:pic>
        <p:nvPicPr>
          <p:cNvPr id="3" name="Afbeelding 2"/>
          <p:cNvPicPr>
            <a:picLocks noChangeAspect="1"/>
          </p:cNvPicPr>
          <p:nvPr/>
        </p:nvPicPr>
        <p:blipFill>
          <a:blip r:embed="rId4"/>
          <a:stretch>
            <a:fillRect/>
          </a:stretch>
        </p:blipFill>
        <p:spPr>
          <a:xfrm>
            <a:off x="6493709" y="1647523"/>
            <a:ext cx="1715406" cy="2400256"/>
          </a:xfrm>
          <a:prstGeom prst="rect">
            <a:avLst/>
          </a:prstGeom>
        </p:spPr>
      </p:pic>
      <p:pic>
        <p:nvPicPr>
          <p:cNvPr id="4" name="Afbeelding 3"/>
          <p:cNvPicPr>
            <a:picLocks noChangeAspect="1"/>
          </p:cNvPicPr>
          <p:nvPr/>
        </p:nvPicPr>
        <p:blipFill>
          <a:blip r:embed="rId5"/>
          <a:stretch>
            <a:fillRect/>
          </a:stretch>
        </p:blipFill>
        <p:spPr>
          <a:xfrm>
            <a:off x="4008839" y="409063"/>
            <a:ext cx="2181811" cy="2164663"/>
          </a:xfrm>
          <a:prstGeom prst="rect">
            <a:avLst/>
          </a:prstGeom>
        </p:spPr>
      </p:pic>
      <p:pic>
        <p:nvPicPr>
          <p:cNvPr id="5" name="Afbeelding 4"/>
          <p:cNvPicPr>
            <a:picLocks noChangeAspect="1"/>
          </p:cNvPicPr>
          <p:nvPr/>
        </p:nvPicPr>
        <p:blipFill>
          <a:blip r:embed="rId6"/>
          <a:stretch>
            <a:fillRect/>
          </a:stretch>
        </p:blipFill>
        <p:spPr>
          <a:xfrm>
            <a:off x="438229" y="4554557"/>
            <a:ext cx="8264365" cy="1551240"/>
          </a:xfrm>
          <a:prstGeom prst="rect">
            <a:avLst/>
          </a:prstGeom>
        </p:spPr>
      </p:pic>
    </p:spTree>
    <p:extLst>
      <p:ext uri="{BB962C8B-B14F-4D97-AF65-F5344CB8AC3E}">
        <p14:creationId xmlns:p14="http://schemas.microsoft.com/office/powerpoint/2010/main" val="3983462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4201357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3: Reacties analyseren en interpreteren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542108" y="1816812"/>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1" u="none" strike="noStrike" kern="1200" cap="none" spc="0" normalizeH="0" noProof="0" dirty="0">
                <a:ln>
                  <a:noFill/>
                </a:ln>
                <a:solidFill>
                  <a:srgbClr val="000000"/>
                </a:solidFill>
                <a:effectLst/>
                <a:uLnTx/>
                <a:uFillTx/>
                <a:latin typeface="Calibri"/>
                <a:ea typeface="Microsoft YaHei" panose="020B0503020204020204" pitchFamily="34" charset="-122"/>
              </a:rPr>
              <a:t>Weet ik nu wat ik wil weten over mijn leerlingen?</a:t>
            </a: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i="1" dirty="0">
                <a:solidFill>
                  <a:srgbClr val="000000"/>
                </a:solidFill>
                <a:latin typeface="Calibri"/>
                <a:ea typeface="Microsoft YaHei" panose="020B0503020204020204" pitchFamily="34" charset="-122"/>
              </a:rPr>
              <a:t>Weet ik genoeg?</a:t>
            </a: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dirty="0">
                <a:solidFill>
                  <a:srgbClr val="000000"/>
                </a:solidFill>
                <a:latin typeface="Calibri"/>
                <a:ea typeface="Microsoft YaHei" panose="020B0503020204020204" pitchFamily="34" charset="-122"/>
              </a:rPr>
              <a:t>De docent:</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Analyseren</a:t>
            </a:r>
            <a:r>
              <a:rPr lang="nl-NL" sz="2400" dirty="0">
                <a:solidFill>
                  <a:srgbClr val="000000"/>
                </a:solidFill>
                <a:latin typeface="Calibri"/>
                <a:ea typeface="Microsoft YaHei" panose="020B0503020204020204" pitchFamily="34" charset="-122"/>
              </a:rPr>
              <a:t> op leerdoelen (niet op vorm)</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Op</a:t>
            </a:r>
            <a:r>
              <a:rPr lang="nl-NL" sz="2400" dirty="0">
                <a:solidFill>
                  <a:srgbClr val="000000"/>
                </a:solidFill>
                <a:latin typeface="Calibri"/>
                <a:ea typeface="Microsoft YaHei" panose="020B0503020204020204" pitchFamily="34" charset="-122"/>
              </a:rPr>
              <a:t> zwaktes EN sterktes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Individueel en voor groepjes / hele klas</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dirty="0">
                <a:solidFill>
                  <a:srgbClr val="000000"/>
                </a:solidFill>
                <a:latin typeface="Calibri"/>
                <a:ea typeface="Microsoft YaHei" panose="020B0503020204020204" pitchFamily="34" charset="-122"/>
              </a:rPr>
              <a:t>Leerlingen in actie: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Onderling vergelijken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Vergelijken met succescriteria</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7" name="Afbeelding 6"/>
          <p:cNvPicPr>
            <a:picLocks noChangeAspect="1"/>
          </p:cNvPicPr>
          <p:nvPr/>
        </p:nvPicPr>
        <p:blipFill>
          <a:blip r:embed="rId4"/>
          <a:stretch>
            <a:fillRect/>
          </a:stretch>
        </p:blipFill>
        <p:spPr>
          <a:xfrm>
            <a:off x="7032812" y="5229435"/>
            <a:ext cx="2103900" cy="1598829"/>
          </a:xfrm>
          <a:prstGeom prst="rect">
            <a:avLst/>
          </a:prstGeom>
        </p:spPr>
      </p:pic>
    </p:spTree>
    <p:extLst>
      <p:ext uri="{BB962C8B-B14F-4D97-AF65-F5344CB8AC3E}">
        <p14:creationId xmlns:p14="http://schemas.microsoft.com/office/powerpoint/2010/main" val="19354462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Bijvoorbeeld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463280" y="189563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7" name="Afbeelding 6"/>
          <p:cNvPicPr>
            <a:picLocks noChangeAspect="1"/>
          </p:cNvPicPr>
          <p:nvPr/>
        </p:nvPicPr>
        <p:blipFill>
          <a:blip r:embed="rId4"/>
          <a:stretch>
            <a:fillRect/>
          </a:stretch>
        </p:blipFill>
        <p:spPr>
          <a:xfrm>
            <a:off x="7032812" y="5229435"/>
            <a:ext cx="2103900" cy="1598829"/>
          </a:xfrm>
          <a:prstGeom prst="rect">
            <a:avLst/>
          </a:prstGeom>
        </p:spPr>
      </p:pic>
      <p:pic>
        <p:nvPicPr>
          <p:cNvPr id="3" name="Afbeelding 2"/>
          <p:cNvPicPr>
            <a:picLocks noChangeAspect="1"/>
          </p:cNvPicPr>
          <p:nvPr/>
        </p:nvPicPr>
        <p:blipFill>
          <a:blip r:embed="rId5"/>
          <a:stretch>
            <a:fillRect/>
          </a:stretch>
        </p:blipFill>
        <p:spPr>
          <a:xfrm>
            <a:off x="628650" y="1535740"/>
            <a:ext cx="7014013" cy="3848643"/>
          </a:xfrm>
          <a:prstGeom prst="rect">
            <a:avLst/>
          </a:prstGeom>
        </p:spPr>
      </p:pic>
    </p:spTree>
    <p:extLst>
      <p:ext uri="{BB962C8B-B14F-4D97-AF65-F5344CB8AC3E}">
        <p14:creationId xmlns:p14="http://schemas.microsoft.com/office/powerpoint/2010/main" val="11232481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2289371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775028"/>
            <a:ext cx="7886700" cy="1325563"/>
          </a:xfrm>
        </p:spPr>
        <p:txBody>
          <a:bodyPr/>
          <a:lstStyle/>
          <a:p>
            <a:pPr algn="ctr" eaLnBrk="1" hangingPunct="1"/>
            <a:r>
              <a:rPr lang="nl-NL" altLang="nl-NL" sz="3500" dirty="0"/>
              <a:t>Fase 4: Met leerlingen communiceren over resultaten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2506663"/>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De docent: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Feedback gekoppeld aan leerdoelen / succescriteria</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Leerlingen kunnen groei laten zien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nl-NL" sz="2400" dirty="0">
                <a:solidFill>
                  <a:srgbClr val="000000"/>
                </a:solidFill>
                <a:latin typeface="Calibri"/>
                <a:ea typeface="Microsoft YaHei" panose="020B0503020204020204" pitchFamily="34" charset="-122"/>
              </a:rPr>
              <a:t>Leerlingen in actie: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noProof="0" dirty="0">
                <a:solidFill>
                  <a:srgbClr val="000000"/>
                </a:solidFill>
                <a:latin typeface="Calibri"/>
                <a:ea typeface="Microsoft YaHei" panose="020B0503020204020204" pitchFamily="34" charset="-122"/>
              </a:rPr>
              <a:t>Elkaar feedback geven =&gt; met ondersteuning </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7" name="Afbeelding 6"/>
          <p:cNvPicPr>
            <a:picLocks noChangeAspect="1"/>
          </p:cNvPicPr>
          <p:nvPr/>
        </p:nvPicPr>
        <p:blipFill>
          <a:blip r:embed="rId4"/>
          <a:stretch>
            <a:fillRect/>
          </a:stretch>
        </p:blipFill>
        <p:spPr>
          <a:xfrm>
            <a:off x="6652689" y="5023262"/>
            <a:ext cx="2491311" cy="1834738"/>
          </a:xfrm>
          <a:prstGeom prst="rect">
            <a:avLst/>
          </a:prstGeom>
        </p:spPr>
      </p:pic>
    </p:spTree>
    <p:extLst>
      <p:ext uri="{BB962C8B-B14F-4D97-AF65-F5344CB8AC3E}">
        <p14:creationId xmlns:p14="http://schemas.microsoft.com/office/powerpoint/2010/main" val="35665513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3727450" y="4746625"/>
            <a:ext cx="4972050" cy="522288"/>
          </a:xfrm>
        </p:spPr>
        <p:txBody>
          <a:bodyPr/>
          <a:lstStyle/>
          <a:p>
            <a:pPr eaLnBrk="1" hangingPunct="1"/>
            <a:endParaRPr lang="nl-NL" altLang="nl-NL" dirty="0"/>
          </a:p>
        </p:txBody>
      </p:sp>
      <p:sp>
        <p:nvSpPr>
          <p:cNvPr id="6147" name="Rectangle 2"/>
          <p:cNvSpPr>
            <a:spLocks noGrp="1" noChangeArrowheads="1"/>
          </p:cNvSpPr>
          <p:nvPr>
            <p:ph type="subTitle" idx="4294967295"/>
          </p:nvPr>
        </p:nvSpPr>
        <p:spPr>
          <a:xfrm>
            <a:off x="3735388" y="5275263"/>
            <a:ext cx="4972050" cy="503237"/>
          </a:xfrm>
        </p:spPr>
        <p:txBody>
          <a:bodyPr tIns="0"/>
          <a:lstStyle/>
          <a:p>
            <a:pPr eaLnBrk="1" hangingPunct="1"/>
            <a:endParaRPr lang="nl-NL" altLang="nl-NL"/>
          </a:p>
        </p:txBody>
      </p:sp>
    </p:spTree>
    <p:extLst>
      <p:ext uri="{BB962C8B-B14F-4D97-AF65-F5344CB8AC3E}">
        <p14:creationId xmlns:p14="http://schemas.microsoft.com/office/powerpoint/2010/main" val="393691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33400" y="286297"/>
            <a:ext cx="7886700" cy="1325563"/>
          </a:xfrm>
        </p:spPr>
        <p:txBody>
          <a:bodyPr/>
          <a:lstStyle/>
          <a:p>
            <a:pPr algn="ctr" eaLnBrk="1" hangingPunct="1"/>
            <a:r>
              <a:rPr lang="nl-NL" altLang="nl-NL" sz="3500" dirty="0"/>
              <a:t>Bijvoorbeeld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828746"/>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Feedback door middel van codes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Feedback vragen van leerlingen aan elkaar koppelen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Opdracht evalueren </a:t>
            </a:r>
            <a:r>
              <a:rPr lang="nl-NL" sz="2400" dirty="0" err="1">
                <a:solidFill>
                  <a:srgbClr val="000000"/>
                </a:solidFill>
                <a:latin typeface="Calibri"/>
                <a:ea typeface="Microsoft YaHei" panose="020B0503020204020204" pitchFamily="34" charset="-122"/>
              </a:rPr>
              <a:t>a.h.v</a:t>
            </a:r>
            <a:r>
              <a:rPr lang="nl-NL" sz="2400" dirty="0">
                <a:solidFill>
                  <a:srgbClr val="000000"/>
                </a:solidFill>
                <a:latin typeface="Calibri"/>
                <a:ea typeface="Microsoft YaHei" panose="020B0503020204020204" pitchFamily="34" charset="-122"/>
              </a:rPr>
              <a:t>. succescriteria</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2" name="Afbeelding 1"/>
          <p:cNvPicPr>
            <a:picLocks noChangeAspect="1"/>
          </p:cNvPicPr>
          <p:nvPr/>
        </p:nvPicPr>
        <p:blipFill>
          <a:blip r:embed="rId4"/>
          <a:stretch>
            <a:fillRect/>
          </a:stretch>
        </p:blipFill>
        <p:spPr>
          <a:xfrm>
            <a:off x="533400" y="3601436"/>
            <a:ext cx="8165716" cy="2578647"/>
          </a:xfrm>
          <a:prstGeom prst="rect">
            <a:avLst/>
          </a:prstGeom>
        </p:spPr>
      </p:pic>
    </p:spTree>
    <p:extLst>
      <p:ext uri="{BB962C8B-B14F-4D97-AF65-F5344CB8AC3E}">
        <p14:creationId xmlns:p14="http://schemas.microsoft.com/office/powerpoint/2010/main" val="31745157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7923058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5: Vervolgacties</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563880" y="1422674"/>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De docent: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Meer dan herhalen en vertragen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Doelgericht differentiëren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Afwijken van methode / gemaakt lesplan</a:t>
            </a:r>
            <a:endPar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baseline="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7" name="Wolkvormig bijschrift 6"/>
          <p:cNvSpPr/>
          <p:nvPr/>
        </p:nvSpPr>
        <p:spPr>
          <a:xfrm>
            <a:off x="467545" y="3745609"/>
            <a:ext cx="4251960" cy="2133600"/>
          </a:xfrm>
          <a:prstGeom prst="cloudCallout">
            <a:avLst>
              <a:gd name="adj1" fmla="val 32930"/>
              <a:gd name="adj2" fmla="val 80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Als het niet linksom lukt, dan proberen we het rechtsom!</a:t>
            </a:r>
          </a:p>
        </p:txBody>
      </p:sp>
      <p:pic>
        <p:nvPicPr>
          <p:cNvPr id="8" name="Afbeelding 7"/>
          <p:cNvPicPr>
            <a:picLocks noChangeAspect="1"/>
          </p:cNvPicPr>
          <p:nvPr/>
        </p:nvPicPr>
        <p:blipFill>
          <a:blip r:embed="rId4"/>
          <a:stretch>
            <a:fillRect/>
          </a:stretch>
        </p:blipFill>
        <p:spPr>
          <a:xfrm>
            <a:off x="6495493" y="4812409"/>
            <a:ext cx="2309315" cy="1647190"/>
          </a:xfrm>
          <a:prstGeom prst="rect">
            <a:avLst/>
          </a:prstGeom>
        </p:spPr>
      </p:pic>
    </p:spTree>
    <p:extLst>
      <p:ext uri="{BB962C8B-B14F-4D97-AF65-F5344CB8AC3E}">
        <p14:creationId xmlns:p14="http://schemas.microsoft.com/office/powerpoint/2010/main" val="23854686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En wat doe je dan met die info?</a:t>
            </a:r>
          </a:p>
        </p:txBody>
      </p:sp>
      <p:pic>
        <p:nvPicPr>
          <p:cNvPr id="6" name="Afbeelding 5"/>
          <p:cNvPicPr>
            <a:picLocks noChangeAspect="1"/>
          </p:cNvPicPr>
          <p:nvPr/>
        </p:nvPicPr>
        <p:blipFill>
          <a:blip r:embed="rId4"/>
          <a:stretch>
            <a:fillRect/>
          </a:stretch>
        </p:blipFill>
        <p:spPr>
          <a:xfrm>
            <a:off x="628650" y="1690688"/>
            <a:ext cx="7014013" cy="3848643"/>
          </a:xfrm>
          <a:prstGeom prst="rect">
            <a:avLst/>
          </a:prstGeom>
        </p:spPr>
      </p:pic>
      <p:sp>
        <p:nvSpPr>
          <p:cNvPr id="2" name="Ovaal 1"/>
          <p:cNvSpPr/>
          <p:nvPr/>
        </p:nvSpPr>
        <p:spPr bwMode="auto">
          <a:xfrm>
            <a:off x="2081049" y="2345885"/>
            <a:ext cx="1024759" cy="246259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nl-NL" sz="18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80419699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Wat doet de effectieve docent?</a:t>
            </a:r>
            <a:endParaRPr lang="nl-NL" dirty="0">
              <a:solidFill>
                <a:schemeClr val="tx2"/>
              </a:solidFill>
            </a:endParaRPr>
          </a:p>
        </p:txBody>
      </p:sp>
      <p:sp>
        <p:nvSpPr>
          <p:cNvPr id="2" name="Tijdelijke aanduiding voor inhoud 1"/>
          <p:cNvSpPr>
            <a:spLocks noGrp="1"/>
          </p:cNvSpPr>
          <p:nvPr>
            <p:ph idx="1"/>
          </p:nvPr>
        </p:nvSpPr>
        <p:spPr>
          <a:xfrm>
            <a:off x="827584" y="1628800"/>
            <a:ext cx="7408333" cy="4680520"/>
          </a:xfrm>
        </p:spPr>
        <p:txBody>
          <a:bodyPr/>
          <a:lstStyle/>
          <a:p>
            <a:pPr marL="301943" lvl="1" indent="0">
              <a:buNone/>
            </a:pPr>
            <a:endParaRPr lang="nl-NL" sz="1800" dirty="0">
              <a:sym typeface="Wingdings" panose="05000000000000000000" pitchFamily="2" charset="2"/>
            </a:endParaRPr>
          </a:p>
          <a:p>
            <a:endParaRPr lang="nl-NL" sz="2000"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p>
          <a:p>
            <a:endParaRPr lang="nl-NL" dirty="0"/>
          </a:p>
        </p:txBody>
      </p:sp>
      <p:sp>
        <p:nvSpPr>
          <p:cNvPr id="4" name="Tijdelijke aanduiding voor inhoud 1"/>
          <p:cNvSpPr txBox="1">
            <a:spLocks/>
          </p:cNvSpPr>
          <p:nvPr/>
        </p:nvSpPr>
        <p:spPr>
          <a:xfrm>
            <a:off x="872067" y="1772816"/>
            <a:ext cx="7408333" cy="43533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endParaRPr lang="nl-NL" dirty="0">
              <a:solidFill>
                <a:srgbClr val="073E87"/>
              </a:solidFill>
              <a:latin typeface="Calibri" panose="020F0502020204030204" pitchFamily="34" charset="0"/>
            </a:endParaRPr>
          </a:p>
        </p:txBody>
      </p:sp>
      <p:sp>
        <p:nvSpPr>
          <p:cNvPr id="5" name="Tijdelijke aanduiding voor inhoud 1"/>
          <p:cNvSpPr txBox="1">
            <a:spLocks/>
          </p:cNvSpPr>
          <p:nvPr/>
        </p:nvSpPr>
        <p:spPr>
          <a:xfrm>
            <a:off x="179512" y="1988840"/>
            <a:ext cx="8685336" cy="43533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pPr>
            <a:endParaRPr lang="nl-NL" dirty="0">
              <a:solidFill>
                <a:srgbClr val="073E87"/>
              </a:solidFill>
              <a:latin typeface="Calibri" panose="020F0502020204030204" pitchFamily="34"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8427"/>
            <a:ext cx="4767504" cy="670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70" y="1257393"/>
            <a:ext cx="3769110" cy="538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1053" y="6169154"/>
            <a:ext cx="7884864" cy="369332"/>
          </a:xfrm>
          <a:prstGeom prst="rect">
            <a:avLst/>
          </a:prstGeom>
          <a:solidFill>
            <a:srgbClr val="FFFF00"/>
          </a:solidFill>
        </p:spPr>
        <p:txBody>
          <a:bodyPr wrap="square" rtlCol="0">
            <a:spAutoFit/>
          </a:bodyPr>
          <a:lstStyle/>
          <a:p>
            <a:r>
              <a:rPr lang="nl-NL" dirty="0">
                <a:latin typeface="Calibri" panose="020F0502020204030204" pitchFamily="34" charset="0"/>
                <a:hlinkClick r:id="rId5"/>
              </a:rPr>
              <a:t>Posters, kaartspel en eindrapport. </a:t>
            </a:r>
            <a:endParaRPr lang="nl-NL" dirty="0">
              <a:latin typeface="Calibri" panose="020F0502020204030204" pitchFamily="34" charset="0"/>
            </a:endParaRPr>
          </a:p>
        </p:txBody>
      </p:sp>
    </p:spTree>
    <p:extLst>
      <p:ext uri="{BB962C8B-B14F-4D97-AF65-F5344CB8AC3E}">
        <p14:creationId xmlns:p14="http://schemas.microsoft.com/office/powerpoint/2010/main" val="27343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Mini programma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592290"/>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Korte inleiding over FE-cyclus</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Verdelen in vakgroepen</a:t>
            </a:r>
          </a:p>
          <a:p>
            <a:pPr marL="342900" lvl="0" indent="-342900" defTabSz="449263" fontAlgn="base" hangingPunct="0">
              <a:lnSpc>
                <a:spcPct val="93000"/>
              </a:lnSpc>
              <a:spcBef>
                <a:spcPct val="0"/>
              </a:spcBef>
              <a:spcAft>
                <a:spcPct val="0"/>
              </a:spcAft>
              <a:buClr>
                <a:srgbClr val="000000"/>
              </a:buClr>
              <a:buSzPct val="100000"/>
              <a:buFont typeface="Arial" panose="020B0604020202020204" pitchFamily="34" charset="0"/>
              <a:buChar char="•"/>
              <a:defRPr/>
            </a:pPr>
            <a:r>
              <a:rPr lang="nl-NL" sz="2400" dirty="0">
                <a:solidFill>
                  <a:srgbClr val="000000"/>
                </a:solidFill>
                <a:ea typeface="Microsoft YaHei" panose="020B0503020204020204" pitchFamily="34" charset="-122"/>
              </a:rPr>
              <a:t>Ed van den Berg (</a:t>
            </a:r>
            <a:r>
              <a:rPr lang="nl-NL" sz="2400" dirty="0" err="1">
                <a:solidFill>
                  <a:srgbClr val="000000"/>
                </a:solidFill>
                <a:ea typeface="Microsoft YaHei" panose="020B0503020204020204" pitchFamily="34" charset="-122"/>
              </a:rPr>
              <a:t>beta</a:t>
            </a:r>
            <a:r>
              <a:rPr lang="nl-NL" sz="2400" dirty="0">
                <a:solidFill>
                  <a:srgbClr val="000000"/>
                </a:solidFill>
                <a:ea typeface="Microsoft YaHei" panose="020B0503020204020204" pitchFamily="34" charset="-122"/>
              </a:rPr>
              <a:t>)</a:t>
            </a:r>
          </a:p>
          <a:p>
            <a:pPr marL="342900" lvl="0" indent="-342900" defTabSz="449263" fontAlgn="base" hangingPunct="0">
              <a:lnSpc>
                <a:spcPct val="93000"/>
              </a:lnSpc>
              <a:spcBef>
                <a:spcPct val="0"/>
              </a:spcBef>
              <a:spcAft>
                <a:spcPct val="0"/>
              </a:spcAft>
              <a:buClr>
                <a:srgbClr val="000000"/>
              </a:buClr>
              <a:buSzPct val="100000"/>
              <a:buFont typeface="Arial" panose="020B0604020202020204" pitchFamily="34" charset="0"/>
              <a:buChar char="•"/>
              <a:defRPr/>
            </a:pPr>
            <a:r>
              <a:rPr lang="nl-NL" sz="2400" dirty="0">
                <a:solidFill>
                  <a:srgbClr val="000000"/>
                </a:solidFill>
                <a:ea typeface="Microsoft YaHei" panose="020B0503020204020204" pitchFamily="34" charset="-122"/>
              </a:rPr>
              <a:t>Frederik Oorschot (gamma)</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 gesprek</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over de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versta jij onder FE?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Heb</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je een voorbeeld van hoe je FE hebt geprobeerd?</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Voorbeelden</a:t>
            </a:r>
            <a:r>
              <a:rPr lang="nl-NL" sz="2400" dirty="0">
                <a:solidFill>
                  <a:srgbClr val="000000"/>
                </a:solidFill>
                <a:latin typeface="Calibri"/>
                <a:ea typeface="Microsoft YaHei" panose="020B0503020204020204" pitchFamily="34" charset="-122"/>
              </a:rPr>
              <a:t> spiegelen aan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Mooie</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voorbeelden verzamelen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neem je mee voor jezelf?</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 name="Pijl-links 1"/>
          <p:cNvSpPr/>
          <p:nvPr/>
        </p:nvSpPr>
        <p:spPr bwMode="auto">
          <a:xfrm>
            <a:off x="5565228" y="2506717"/>
            <a:ext cx="2254469" cy="1261242"/>
          </a:xfrm>
          <a:prstGeom prst="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nl-NL" sz="1800" b="0" i="0" u="none" strike="noStrike" cap="none" normalizeH="0" baseline="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0814033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Exit tickets</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942936"/>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lang="en-GB" sz="2400" dirty="0" err="1">
                <a:solidFill>
                  <a:srgbClr val="000000"/>
                </a:solidFill>
                <a:latin typeface="Calibri"/>
                <a:ea typeface="Microsoft YaHei" panose="020B0503020204020204" pitchFamily="34" charset="-122"/>
              </a:rPr>
              <a:t>Plak</a:t>
            </a:r>
            <a:r>
              <a:rPr lang="en-GB" sz="2400" dirty="0">
                <a:solidFill>
                  <a:srgbClr val="000000"/>
                </a:solidFill>
                <a:latin typeface="Calibri"/>
                <a:ea typeface="Microsoft YaHei" panose="020B0503020204020204" pitchFamily="34" charset="-122"/>
              </a:rPr>
              <a:t> je post-it </a:t>
            </a:r>
            <a:r>
              <a:rPr lang="en-GB" sz="2400" dirty="0" err="1">
                <a:solidFill>
                  <a:srgbClr val="000000"/>
                </a:solidFill>
                <a:latin typeface="Calibri"/>
                <a:ea typeface="Microsoft YaHei" panose="020B0503020204020204" pitchFamily="34" charset="-122"/>
              </a:rPr>
              <a:t>bij</a:t>
            </a:r>
            <a:r>
              <a:rPr lang="en-GB" sz="2400" dirty="0">
                <a:solidFill>
                  <a:srgbClr val="000000"/>
                </a:solidFill>
                <a:latin typeface="Calibri"/>
                <a:ea typeface="Microsoft YaHei" panose="020B0503020204020204" pitchFamily="34" charset="-122"/>
              </a:rPr>
              <a:t> smiley</a:t>
            </a: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r>
              <a:rPr lang="en-GB" sz="2400" dirty="0" err="1">
                <a:solidFill>
                  <a:srgbClr val="000000"/>
                </a:solidFill>
                <a:latin typeface="Calibri"/>
                <a:ea typeface="Microsoft YaHei" panose="020B0503020204020204" pitchFamily="34" charset="-122"/>
              </a:rPr>
              <a:t>Schrijf</a:t>
            </a:r>
            <a:r>
              <a:rPr lang="en-GB" sz="2400" dirty="0">
                <a:solidFill>
                  <a:srgbClr val="000000"/>
                </a:solidFill>
                <a:latin typeface="Calibri"/>
                <a:ea typeface="Microsoft YaHei" panose="020B0503020204020204" pitchFamily="34" charset="-122"/>
              </a:rPr>
              <a:t> in 1 zin op wat je </a:t>
            </a:r>
            <a:r>
              <a:rPr lang="en-GB" sz="2400" dirty="0" err="1">
                <a:solidFill>
                  <a:srgbClr val="000000"/>
                </a:solidFill>
                <a:latin typeface="Calibri"/>
                <a:ea typeface="Microsoft YaHei" panose="020B0503020204020204" pitchFamily="34" charset="-122"/>
              </a:rPr>
              <a:t>hebt</a:t>
            </a:r>
            <a:r>
              <a:rPr lang="en-GB" sz="2400" dirty="0">
                <a:solidFill>
                  <a:srgbClr val="000000"/>
                </a:solidFill>
                <a:latin typeface="Calibri"/>
                <a:ea typeface="Microsoft YaHei" panose="020B0503020204020204" pitchFamily="34" charset="-122"/>
              </a:rPr>
              <a:t> </a:t>
            </a:r>
            <a:r>
              <a:rPr lang="en-GB" sz="2400" dirty="0" err="1">
                <a:solidFill>
                  <a:srgbClr val="000000"/>
                </a:solidFill>
                <a:latin typeface="Calibri"/>
                <a:ea typeface="Microsoft YaHei" panose="020B0503020204020204" pitchFamily="34" charset="-122"/>
              </a:rPr>
              <a:t>geleerd</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41821861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12884" y="2714187"/>
            <a:ext cx="7886700" cy="1325563"/>
          </a:xfrm>
        </p:spPr>
        <p:txBody>
          <a:bodyPr/>
          <a:lstStyle/>
          <a:p>
            <a:pPr algn="ctr" eaLnBrk="1" hangingPunct="1"/>
            <a:r>
              <a:rPr lang="nl-NL" altLang="nl-NL" sz="3500" dirty="0"/>
              <a:t>Bedankt voor jullie aandacht!</a:t>
            </a:r>
            <a:br>
              <a:rPr lang="nl-NL" altLang="nl-NL" sz="3500" dirty="0"/>
            </a:br>
            <a:r>
              <a:rPr lang="nl-NL" altLang="nl-NL" sz="3500" dirty="0"/>
              <a:t/>
            </a:r>
            <a:br>
              <a:rPr lang="nl-NL" altLang="nl-NL" sz="3500" dirty="0"/>
            </a:br>
            <a:r>
              <a:rPr lang="nl-NL" altLang="nl-NL" sz="3500" dirty="0"/>
              <a:t>Waar ga je morgen mee aan de slag in de klas?</a:t>
            </a:r>
          </a:p>
        </p:txBody>
      </p:sp>
    </p:spTree>
    <p:extLst>
      <p:ext uri="{BB962C8B-B14F-4D97-AF65-F5344CB8AC3E}">
        <p14:creationId xmlns:p14="http://schemas.microsoft.com/office/powerpoint/2010/main" val="6366697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04345" y="365125"/>
            <a:ext cx="7886700" cy="1325563"/>
          </a:xfrm>
        </p:spPr>
        <p:txBody>
          <a:bodyPr/>
          <a:lstStyle/>
          <a:p>
            <a:pPr eaLnBrk="1" hangingPunct="1"/>
            <a:r>
              <a:rPr lang="nl-NL" altLang="nl-NL" sz="3500" dirty="0"/>
              <a:t>Leerdoelen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9600" y="1690688"/>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Inchecken: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Wat weet</a:t>
            </a:r>
            <a:r>
              <a:rPr kumimoji="0" lang="nl-NL" sz="2400" b="0" i="1"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je al over formatief evalueren?</a:t>
            </a:r>
            <a:endPar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4226966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04345" y="365125"/>
            <a:ext cx="7886700" cy="1325563"/>
          </a:xfrm>
        </p:spPr>
        <p:txBody>
          <a:bodyPr/>
          <a:lstStyle/>
          <a:p>
            <a:pPr eaLnBrk="1" hangingPunct="1"/>
            <a:r>
              <a:rPr lang="nl-NL" altLang="nl-NL" sz="3500" dirty="0"/>
              <a:t>Leerdoelen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4345" y="1564564"/>
            <a:ext cx="7696200" cy="173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Inchecken: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Waar hoop je antwoord op te krijgen in deze workshop</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i="1" dirty="0">
                <a:solidFill>
                  <a:srgbClr val="000000"/>
                </a:solidFill>
                <a:latin typeface="Calibri"/>
                <a:ea typeface="Microsoft YaHei" panose="020B0503020204020204" pitchFamily="34" charset="-122"/>
              </a:rPr>
              <a:t>over formatief evalueren?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4345" y="3482702"/>
            <a:ext cx="7696200" cy="173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Na deze workshop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 kun je vertellen wat de fasen van de FE-cyclus inhouden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baseline="0" dirty="0">
                <a:solidFill>
                  <a:srgbClr val="000000"/>
                </a:solidFill>
                <a:latin typeface="Calibri"/>
                <a:ea typeface="Microsoft YaHei" panose="020B0503020204020204" pitchFamily="34" charset="-122"/>
              </a:rPr>
              <a:t>… ku</a:t>
            </a:r>
            <a:r>
              <a:rPr lang="nl-NL" sz="2400" dirty="0">
                <a:solidFill>
                  <a:srgbClr val="000000"/>
                </a:solidFill>
                <a:latin typeface="Calibri"/>
                <a:ea typeface="Microsoft YaHei" panose="020B0503020204020204" pitchFamily="34" charset="-122"/>
              </a:rPr>
              <a:t>n je je eigen lesactiviteiten spiegelen aan de FE-cyclus</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 heb je een idee over FE dat je morgen in de klas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lang="nl-NL" sz="2400" dirty="0">
                <a:solidFill>
                  <a:srgbClr val="000000"/>
                </a:solidFill>
                <a:latin typeface="Calibri"/>
                <a:ea typeface="Microsoft YaHei" panose="020B0503020204020204" pitchFamily="34" charset="-122"/>
              </a:rPr>
              <a:t>kunt uitproberen</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i="1" baseline="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1"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273846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Mini programma </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09600" y="1690688"/>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Korte inleiding over FE-cyclus</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Verdelen in vakgroepen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Ed van den Berg (</a:t>
            </a:r>
            <a:r>
              <a:rPr lang="nl-NL" sz="2400" dirty="0" err="1">
                <a:solidFill>
                  <a:srgbClr val="000000"/>
                </a:solidFill>
                <a:latin typeface="Calibri"/>
                <a:ea typeface="Microsoft YaHei" panose="020B0503020204020204" pitchFamily="34" charset="-122"/>
              </a:rPr>
              <a:t>beta</a:t>
            </a:r>
            <a:r>
              <a:rPr lang="nl-NL" sz="2400" dirty="0">
                <a:solidFill>
                  <a:srgbClr val="000000"/>
                </a:solidFill>
                <a:latin typeface="Calibri"/>
                <a:ea typeface="Microsoft YaHei" panose="020B0503020204020204" pitchFamily="34" charset="-122"/>
              </a:rPr>
              <a: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Frederik Oorschot (gamma)</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endParaRPr lang="nl-NL" sz="2400" dirty="0">
              <a:solidFill>
                <a:srgbClr val="000000"/>
              </a:solidFill>
              <a:latin typeface="Calibri"/>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In gesprek</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over de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versta jij onder FE?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Heb</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je een voorbeeld van hoe je FE hebt geprobeerd?</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Voorbeelden</a:t>
            </a:r>
            <a:r>
              <a:rPr lang="nl-NL" sz="2400" dirty="0">
                <a:solidFill>
                  <a:srgbClr val="000000"/>
                </a:solidFill>
                <a:latin typeface="Calibri"/>
                <a:ea typeface="Microsoft YaHei" panose="020B0503020204020204" pitchFamily="34" charset="-122"/>
              </a:rPr>
              <a:t> spiegelen aan FE-cyclus</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Mooie</a:t>
            </a:r>
            <a:r>
              <a:rPr kumimoji="0" lang="nl-NL" sz="2400" b="0" i="0" u="none" strike="noStrike" kern="1200" cap="none" spc="0" normalizeH="0" noProof="0" dirty="0">
                <a:ln>
                  <a:noFill/>
                </a:ln>
                <a:solidFill>
                  <a:srgbClr val="000000"/>
                </a:solidFill>
                <a:effectLst/>
                <a:uLnTx/>
                <a:uFillTx/>
                <a:latin typeface="Calibri"/>
                <a:ea typeface="Microsoft YaHei" panose="020B0503020204020204" pitchFamily="34" charset="-122"/>
                <a:cs typeface="+mn-cs"/>
              </a:rPr>
              <a:t> voorbeelden verzamelen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baseline="0" dirty="0">
                <a:solidFill>
                  <a:srgbClr val="000000"/>
                </a:solidFill>
                <a:latin typeface="Calibri"/>
                <a:ea typeface="Microsoft YaHei" panose="020B0503020204020204" pitchFamily="34" charset="-122"/>
              </a:rPr>
              <a:t>Wat</a:t>
            </a:r>
            <a:r>
              <a:rPr lang="nl-NL" sz="2400" dirty="0">
                <a:solidFill>
                  <a:srgbClr val="000000"/>
                </a:solidFill>
                <a:latin typeface="Calibri"/>
                <a:ea typeface="Microsoft YaHei" panose="020B0503020204020204" pitchFamily="34" charset="-122"/>
              </a:rPr>
              <a:t> neem je mee voor jezelf?</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889795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81354" y="317829"/>
            <a:ext cx="7886700" cy="1325563"/>
          </a:xfrm>
        </p:spPr>
        <p:txBody>
          <a:bodyPr/>
          <a:lstStyle/>
          <a:p>
            <a:pPr eaLnBrk="1" hangingPunct="1"/>
            <a:r>
              <a:rPr lang="nl-NL" altLang="nl-NL" sz="3500" dirty="0"/>
              <a:t>Onderzoek naar formatief evalueren</a:t>
            </a:r>
          </a:p>
        </p:txBody>
      </p:sp>
      <p:pic>
        <p:nvPicPr>
          <p:cNvPr id="4" name="Tijdelijke aanduiding voor inhoud 3"/>
          <p:cNvPicPr>
            <a:picLocks noGrp="1" noChangeAspect="1"/>
          </p:cNvPicPr>
          <p:nvPr>
            <p:ph idx="1"/>
          </p:nvPr>
        </p:nvPicPr>
        <p:blipFill>
          <a:blip r:embed="rId4"/>
          <a:stretch>
            <a:fillRect/>
          </a:stretch>
        </p:blipFill>
        <p:spPr>
          <a:xfrm>
            <a:off x="4099034" y="3271663"/>
            <a:ext cx="4662024" cy="3224106"/>
          </a:xfrm>
          <a:prstGeom prst="rect">
            <a:avLst/>
          </a:prstGeom>
        </p:spPr>
      </p:pic>
      <p:pic>
        <p:nvPicPr>
          <p:cNvPr id="5" name="Afbeelding 4"/>
          <p:cNvPicPr>
            <a:picLocks noChangeAspect="1"/>
          </p:cNvPicPr>
          <p:nvPr/>
        </p:nvPicPr>
        <p:blipFill>
          <a:blip r:embed="rId5"/>
          <a:stretch>
            <a:fillRect/>
          </a:stretch>
        </p:blipFill>
        <p:spPr>
          <a:xfrm>
            <a:off x="457200" y="2045970"/>
            <a:ext cx="3804285" cy="4165276"/>
          </a:xfrm>
          <a:prstGeom prst="rect">
            <a:avLst/>
          </a:prstGeom>
        </p:spPr>
      </p:pic>
      <p:sp>
        <p:nvSpPr>
          <p:cNvPr id="2" name="Tekstvak 1"/>
          <p:cNvSpPr txBox="1"/>
          <p:nvPr/>
        </p:nvSpPr>
        <p:spPr>
          <a:xfrm>
            <a:off x="4736196" y="1852685"/>
            <a:ext cx="3731858" cy="369332"/>
          </a:xfrm>
          <a:prstGeom prst="rect">
            <a:avLst/>
          </a:prstGeom>
          <a:noFill/>
        </p:spPr>
        <p:txBody>
          <a:bodyPr wrap="square" rtlCol="0">
            <a:spAutoFit/>
          </a:bodyPr>
          <a:lstStyle/>
          <a:p>
            <a:r>
              <a:rPr lang="nl-NL" dirty="0">
                <a:solidFill>
                  <a:schemeClr val="accent6"/>
                </a:solidFill>
                <a:hlinkClick r:id="rId6"/>
              </a:rPr>
              <a:t>Link naar NRO overzichtsstudie</a:t>
            </a:r>
            <a:endParaRPr lang="nl-NL" dirty="0">
              <a:solidFill>
                <a:schemeClr val="accent6"/>
              </a:solidFill>
            </a:endParaRPr>
          </a:p>
        </p:txBody>
      </p:sp>
    </p:spTree>
    <p:extLst>
      <p:ext uri="{BB962C8B-B14F-4D97-AF65-F5344CB8AC3E}">
        <p14:creationId xmlns:p14="http://schemas.microsoft.com/office/powerpoint/2010/main" val="23700867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Wat is Formatief Evalueren?</a:t>
            </a:r>
          </a:p>
        </p:txBody>
      </p:sp>
      <p:pic>
        <p:nvPicPr>
          <p:cNvPr id="2" name="Afbeelding 1"/>
          <p:cNvPicPr>
            <a:picLocks noChangeAspect="1"/>
          </p:cNvPicPr>
          <p:nvPr/>
        </p:nvPicPr>
        <p:blipFill rotWithShape="1">
          <a:blip r:embed="rId4"/>
          <a:srcRect t="19609"/>
          <a:stretch/>
        </p:blipFill>
        <p:spPr>
          <a:xfrm>
            <a:off x="628650" y="1849501"/>
            <a:ext cx="7458897" cy="3799300"/>
          </a:xfrm>
          <a:prstGeom prst="rect">
            <a:avLst/>
          </a:prstGeom>
        </p:spPr>
      </p:pic>
    </p:spTree>
    <p:extLst>
      <p:ext uri="{BB962C8B-B14F-4D97-AF65-F5344CB8AC3E}">
        <p14:creationId xmlns:p14="http://schemas.microsoft.com/office/powerpoint/2010/main" val="22193725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FE-cyclus</a:t>
            </a:r>
          </a:p>
        </p:txBody>
      </p:sp>
      <p:pic>
        <p:nvPicPr>
          <p:cNvPr id="3"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872" y="1526964"/>
            <a:ext cx="7926478" cy="4968429"/>
          </a:xfrm>
        </p:spPr>
      </p:pic>
    </p:spTree>
    <p:extLst>
      <p:ext uri="{BB962C8B-B14F-4D97-AF65-F5344CB8AC3E}">
        <p14:creationId xmlns:p14="http://schemas.microsoft.com/office/powerpoint/2010/main" val="23939564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28650" y="365125"/>
            <a:ext cx="7886700" cy="1325563"/>
          </a:xfrm>
        </p:spPr>
        <p:txBody>
          <a:bodyPr/>
          <a:lstStyle/>
          <a:p>
            <a:pPr eaLnBrk="1" hangingPunct="1"/>
            <a:r>
              <a:rPr lang="nl-NL" altLang="nl-NL" sz="3500" dirty="0"/>
              <a:t>Fase 1: Verwachtingen verhelderen</a:t>
            </a:r>
          </a:p>
        </p:txBody>
      </p:sp>
      <p:sp>
        <p:nvSpPr>
          <p:cNvPr id="6146" name="Text Box 2">
            <a:extLst>
              <a:ext uri="{FF2B5EF4-FFF2-40B4-BE49-F238E27FC236}">
                <a16:creationId xmlns:a16="http://schemas.microsoft.com/office/drawing/2014/main" id="{58637332-783C-479A-9969-DC8D9F5F3B89}"/>
              </a:ext>
            </a:extLst>
          </p:cNvPr>
          <p:cNvSpPr txBox="1">
            <a:spLocks noChangeArrowheads="1"/>
          </p:cNvSpPr>
          <p:nvPr/>
        </p:nvSpPr>
        <p:spPr bwMode="auto">
          <a:xfrm>
            <a:off x="628650" y="1864109"/>
            <a:ext cx="76962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De docent:</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Leerlijn vertalen naar concrete leerdoelen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Op meerdere manieren &amp; momenten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dirty="0">
                <a:solidFill>
                  <a:srgbClr val="000000"/>
                </a:solidFill>
                <a:latin typeface="Calibri"/>
                <a:ea typeface="Microsoft YaHei" panose="020B0503020204020204" pitchFamily="34" charset="-122"/>
              </a:rPr>
              <a:t>Actieve werkvormen</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Concrete voorbeeldproducten</a:t>
            </a:r>
          </a:p>
          <a:p>
            <a:pPr marR="0" lvl="0" algn="l" defTabSz="449263" rtl="0" eaLnBrk="1" fontAlgn="base" latinLnBrk="0" hangingPunct="0">
              <a:lnSpc>
                <a:spcPct val="93000"/>
              </a:lnSpc>
              <a:spcBef>
                <a:spcPct val="0"/>
              </a:spcBef>
              <a:spcAft>
                <a:spcPct val="0"/>
              </a:spcAft>
              <a:buClr>
                <a:srgbClr val="000000"/>
              </a:buClr>
              <a:buSzPct val="100000"/>
              <a:tabLst/>
              <a:defRPr/>
            </a:pPr>
            <a:endParaRPr lang="nl-NL" sz="2400" dirty="0">
              <a:solidFill>
                <a:srgbClr val="000000"/>
              </a:solidFill>
              <a:latin typeface="Calibri"/>
              <a:ea typeface="Microsoft YaHei" panose="020B0503020204020204" pitchFamily="34" charset="-122"/>
            </a:endParaRPr>
          </a:p>
          <a:p>
            <a:pPr marR="0" lvl="0" algn="l" defTabSz="449263" rtl="0" eaLnBrk="1" fontAlgn="base" latinLnBrk="0" hangingPunct="0">
              <a:lnSpc>
                <a:spcPct val="93000"/>
              </a:lnSpc>
              <a:spcBef>
                <a:spcPct val="0"/>
              </a:spcBef>
              <a:spcAft>
                <a:spcPct val="0"/>
              </a:spcAft>
              <a:buClr>
                <a:srgbClr val="000000"/>
              </a:buClr>
              <a:buSzPct val="100000"/>
              <a:tabLst/>
              <a:defRPr/>
            </a:pPr>
            <a:r>
              <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Leerlingen in actie:</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lang="nl-NL" sz="2400" noProof="0" dirty="0">
                <a:solidFill>
                  <a:srgbClr val="000000"/>
                </a:solidFill>
                <a:latin typeface="Calibri"/>
                <a:ea typeface="Microsoft YaHei" panose="020B0503020204020204" pitchFamily="34" charset="-122"/>
              </a:rPr>
              <a:t>Leerdoelen voor betrokkenheid / zelfstandigheid</a:t>
            </a: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r>
              <a:rPr kumimoji="0" lang="nl-NL" sz="2400" b="0" i="0" u="none" strike="noStrike" kern="1200" cap="none" spc="0" normalizeH="0" baseline="0" dirty="0">
                <a:ln>
                  <a:noFill/>
                </a:ln>
                <a:solidFill>
                  <a:srgbClr val="000000"/>
                </a:solidFill>
                <a:effectLst/>
                <a:uLnTx/>
                <a:uFillTx/>
                <a:latin typeface="Calibri"/>
                <a:ea typeface="Microsoft YaHei" panose="020B0503020204020204" pitchFamily="34" charset="-122"/>
                <a:cs typeface="+mn-cs"/>
              </a:rPr>
              <a:t>Zelf</a:t>
            </a:r>
            <a:r>
              <a:rPr kumimoji="0" lang="nl-NL" sz="2400" b="0" i="0" u="none" strike="noStrike" kern="1200" cap="none" spc="0" normalizeH="0" dirty="0">
                <a:ln>
                  <a:noFill/>
                </a:ln>
                <a:solidFill>
                  <a:srgbClr val="000000"/>
                </a:solidFill>
                <a:effectLst/>
                <a:uLnTx/>
                <a:uFillTx/>
                <a:latin typeface="Calibri"/>
                <a:ea typeface="Microsoft YaHei" panose="020B0503020204020204" pitchFamily="34" charset="-122"/>
                <a:cs typeface="+mn-cs"/>
              </a:rPr>
              <a:t> “succescriteria” ontdekken</a:t>
            </a: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R="0" lvl="0" algn="l" defTabSz="449263" rtl="0" eaLnBrk="1" fontAlgn="base" latinLnBrk="0" hangingPunct="0">
              <a:lnSpc>
                <a:spcPct val="93000"/>
              </a:lnSpc>
              <a:spcBef>
                <a:spcPct val="0"/>
              </a:spcBef>
              <a:spcAft>
                <a:spcPct val="0"/>
              </a:spcAft>
              <a:buClr>
                <a:srgbClr val="000000"/>
              </a:buClr>
              <a:buSzPct val="100000"/>
              <a:tabLst/>
              <a:defRPr/>
            </a:pPr>
            <a:endParaRPr kumimoji="0" lang="nl-NL"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a:ea typeface="Microsoft YaHei" panose="020B0503020204020204" pitchFamily="34" charset="-122"/>
              <a:cs typeface="+mn-cs"/>
            </a:endParaRPr>
          </a:p>
          <a:p>
            <a:pPr marL="342900" marR="0" lvl="0" indent="-34290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285750" marR="0" lvl="0" indent="-285750" algn="l" defTabSz="449263" rtl="0" eaLnBrk="1" fontAlgn="base" latinLnBrk="0" hangingPunct="0">
              <a:lnSpc>
                <a:spcPct val="93000"/>
              </a:lnSpc>
              <a:spcBef>
                <a:spcPct val="0"/>
              </a:spcBef>
              <a:spcAft>
                <a:spcPct val="0"/>
              </a:spcAft>
              <a:buClr>
                <a:srgbClr val="000000"/>
              </a:buClr>
              <a:buSzPct val="100000"/>
              <a:buFontTx/>
              <a:buChar char="-"/>
              <a:tabLst/>
              <a:defRPr/>
            </a:pP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4351256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e over brainstorm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286_TF03460637" id="{4F765D86-34ED-4E71-A4E4-0EF77D69FD52}" vid="{4BF0F14F-9FC8-4C55-9036-B887613DE8C5}"/>
    </a:ext>
  </a:extLst>
</a:theme>
</file>

<file path=ppt/theme/theme2.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10301</TotalTime>
  <Words>1833</Words>
  <Application>Microsoft Office PowerPoint</Application>
  <PresentationFormat>Diavoorstelling (4:3)</PresentationFormat>
  <Paragraphs>310</Paragraphs>
  <Slides>27</Slides>
  <Notes>27</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27</vt:i4>
      </vt:variant>
    </vt:vector>
  </HeadingPairs>
  <TitlesOfParts>
    <vt:vector size="38" baseType="lpstr">
      <vt:lpstr>Microsoft YaHei</vt:lpstr>
      <vt:lpstr>Arial</vt:lpstr>
      <vt:lpstr>Calibri</vt:lpstr>
      <vt:lpstr>Segoe UI</vt:lpstr>
      <vt:lpstr>Symbol</vt:lpstr>
      <vt:lpstr>Times New Roman</vt:lpstr>
      <vt:lpstr>Wingdings</vt:lpstr>
      <vt:lpstr>Wingdings 2</vt:lpstr>
      <vt:lpstr>Presentatie over brainstormen</vt:lpstr>
      <vt:lpstr>Kantoorthema</vt:lpstr>
      <vt:lpstr>1_Kantoorthema</vt:lpstr>
      <vt:lpstr>Conferentie Formatief Toetsen 21 november 2018</vt:lpstr>
      <vt:lpstr>PowerPoint-presentatie</vt:lpstr>
      <vt:lpstr>Leerdoelen</vt:lpstr>
      <vt:lpstr>Leerdoelen</vt:lpstr>
      <vt:lpstr>Mini programma </vt:lpstr>
      <vt:lpstr>Onderzoek naar formatief evalueren</vt:lpstr>
      <vt:lpstr>Wat is Formatief Evalueren?</vt:lpstr>
      <vt:lpstr>FE-cyclus</vt:lpstr>
      <vt:lpstr>Fase 1: Verwachtingen verhelderen</vt:lpstr>
      <vt:lpstr>Bijvoorbeeld: succescriteria ontdekken</vt:lpstr>
      <vt:lpstr>FE-cyclus</vt:lpstr>
      <vt:lpstr>Fase 2: Leerlingreacties ontlokken</vt:lpstr>
      <vt:lpstr>Bijvoorbeeld: concept check</vt:lpstr>
      <vt:lpstr>Voorbeelden</vt:lpstr>
      <vt:lpstr>FE-cyclus</vt:lpstr>
      <vt:lpstr>Fase 3: Reacties analyseren en interpreteren</vt:lpstr>
      <vt:lpstr>Bijvoorbeeld …</vt:lpstr>
      <vt:lpstr>FE-cyclus</vt:lpstr>
      <vt:lpstr>Fase 4: Met leerlingen communiceren over resultaten </vt:lpstr>
      <vt:lpstr>Bijvoorbeeld …</vt:lpstr>
      <vt:lpstr>FE-cyclus</vt:lpstr>
      <vt:lpstr>Fase 5: Vervolgacties</vt:lpstr>
      <vt:lpstr>En wat doe je dan met die info?</vt:lpstr>
      <vt:lpstr>Wat doet de effectieve docent?</vt:lpstr>
      <vt:lpstr>Mini programma </vt:lpstr>
      <vt:lpstr>Exit tickets</vt:lpstr>
      <vt:lpstr>Bedankt voor jullie aandacht!  Waar ga je morgen mee aan de slag in de klas?</vt:lpstr>
    </vt:vector>
  </TitlesOfParts>
  <Company>Wageningen University and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Verdiepingsnetwerk formatief evalueren  WELKOM!!!!</dc:title>
  <dc:creator>Gulikers, Judith</dc:creator>
  <cp:lastModifiedBy>Lammie Stoffers</cp:lastModifiedBy>
  <cp:revision>660</cp:revision>
  <cp:lastPrinted>2018-05-18T11:24:50Z</cp:lastPrinted>
  <dcterms:created xsi:type="dcterms:W3CDTF">2018-02-27T14:34:16Z</dcterms:created>
  <dcterms:modified xsi:type="dcterms:W3CDTF">2018-11-26T09:44:10Z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