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2"/>
  </p:notesMasterIdLst>
  <p:handoutMasterIdLst>
    <p:handoutMasterId r:id="rId13"/>
  </p:handoutMasterIdLst>
  <p:sldIdLst>
    <p:sldId id="256" r:id="rId6"/>
    <p:sldId id="258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9"/>
    <p:restoredTop sz="94648"/>
  </p:normalViewPr>
  <p:slideViewPr>
    <p:cSldViewPr snapToGrid="0" snapToObjects="1" showGuides="1">
      <p:cViewPr varScale="1">
        <p:scale>
          <a:sx n="57" d="100"/>
          <a:sy n="57" d="100"/>
        </p:scale>
        <p:origin x="90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10C6CE4-04FD-4C4A-BDB3-3BE69E5831B7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14A4C76-0820-2D40-8684-E4FD6C4200A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56A4F47-7184-C649-BD4F-63E0EA539759}" type="datetimeFigureOut">
              <a:rPr lang="nl-NL"/>
              <a:pPr>
                <a:defRPr/>
              </a:pPr>
              <a:t>23-11-2017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tekststijl van het model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01861AD-B510-AA4F-8832-9D2B33D9BB9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6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  <p:sp>
        <p:nvSpPr>
          <p:cNvPr id="6147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9D6AFA-EA2F-5D47-BBD0-7A45FF7DE149}" type="slidenum">
              <a:rPr lang="nl-NL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nl-NL" alt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250738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7" r:id="rId2"/>
    <p:sldLayoutId id="2147483658" r:id="rId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12" Type="http://schemas.openxmlformats.org/officeDocument/2006/relationships/hyperlink" Target="https://www.youtube.com/watch?v=QQ4YOBMrkh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Q4YOBMrkhI" TargetMode="Externa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gif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SKGa_7XJk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SKGa_7XJkg" TargetMode="Externa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cSKGa_7XJk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itel 1"/>
          <p:cNvSpPr>
            <a:spLocks noGrp="1"/>
          </p:cNvSpPr>
          <p:nvPr>
            <p:ph type="ctrTitle" idx="4294967295"/>
          </p:nvPr>
        </p:nvSpPr>
        <p:spPr bwMode="auto">
          <a:xfrm>
            <a:off x="1417638" y="3657600"/>
            <a:ext cx="8788400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nl-NL" altLang="x-none" sz="3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Mediawijsheid</a:t>
            </a:r>
            <a:endParaRPr lang="nl-NL" altLang="x-none" sz="3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3" name="Ondertitel 2"/>
          <p:cNvSpPr>
            <a:spLocks noGrp="1"/>
          </p:cNvSpPr>
          <p:nvPr>
            <p:ph type="subTitle" idx="4294967295"/>
          </p:nvPr>
        </p:nvSpPr>
        <p:spPr bwMode="auto">
          <a:xfrm>
            <a:off x="1417638" y="5251450"/>
            <a:ext cx="9121775" cy="16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indent="0">
              <a:buNone/>
            </a:pPr>
            <a:r>
              <a:rPr lang="nl-NL" altLang="x-none" sz="2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Sigrid Loenen. 21e </a:t>
            </a:r>
            <a:r>
              <a:rPr lang="nl-NL" altLang="x-none" sz="20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eeuwse</a:t>
            </a:r>
            <a:r>
              <a:rPr lang="nl-NL" altLang="x-none" sz="2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vaardigheden: de scholen aan zet. 23 nov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Q4YOBMrkhI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16201" y="4983093"/>
            <a:ext cx="1600163" cy="90009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93" y="1370285"/>
            <a:ext cx="5191125" cy="2914650"/>
          </a:xfrm>
          <a:prstGeom prst="rect">
            <a:avLst/>
          </a:prstGeom>
        </p:spPr>
      </p:pic>
      <p:sp>
        <p:nvSpPr>
          <p:cNvPr id="7170" name="Tekstvak 2"/>
          <p:cNvSpPr txBox="1">
            <a:spLocks noChangeArrowheads="1"/>
          </p:cNvSpPr>
          <p:nvPr/>
        </p:nvSpPr>
        <p:spPr bwMode="auto">
          <a:xfrm>
            <a:off x="1149350" y="639763"/>
            <a:ext cx="10463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nl-NL" altLang="x-none" sz="28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Oude media </a:t>
            </a:r>
            <a:r>
              <a:rPr lang="nl-NL" altLang="x-none" sz="28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nieuwe media</a:t>
            </a:r>
            <a:endParaRPr lang="nl-NL" altLang="x-none" sz="28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7" y="2519915"/>
            <a:ext cx="4876800" cy="27432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4" y="1162050"/>
            <a:ext cx="3067050" cy="14954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483" y="4056371"/>
            <a:ext cx="4497572" cy="252988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918" y="481660"/>
            <a:ext cx="3058146" cy="203825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4475043"/>
            <a:ext cx="2701112" cy="202742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398" y="4555540"/>
            <a:ext cx="1833602" cy="203071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13" y="2518001"/>
            <a:ext cx="3739636" cy="2465092"/>
          </a:xfrm>
          <a:prstGeom prst="rect">
            <a:avLst/>
          </a:prstGeom>
          <a:noFill/>
        </p:spPr>
      </p:pic>
      <p:sp>
        <p:nvSpPr>
          <p:cNvPr id="3" name="Rechthoek 2"/>
          <p:cNvSpPr/>
          <p:nvPr/>
        </p:nvSpPr>
        <p:spPr>
          <a:xfrm>
            <a:off x="5671747" y="6130138"/>
            <a:ext cx="5032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https://</a:t>
            </a:r>
            <a:r>
              <a:rPr lang="nl-NL" dirty="0">
                <a:hlinkClick r:id="rId12"/>
              </a:rPr>
              <a:t>www.youtube.com/watch?v=QQ4YOBMrkhI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kstvak 1"/>
          <p:cNvSpPr txBox="1">
            <a:spLocks noChangeArrowheads="1"/>
          </p:cNvSpPr>
          <p:nvPr/>
        </p:nvSpPr>
        <p:spPr bwMode="auto">
          <a:xfrm>
            <a:off x="1149350" y="1162050"/>
            <a:ext cx="9329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nl-NL" altLang="x-none" sz="1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Hoe vals nieuws zich kan verspreiden </a:t>
            </a:r>
            <a:r>
              <a:rPr lang="nl-NL" sz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Noah </a:t>
            </a:r>
            <a:r>
              <a:rPr lang="nl-NL" sz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Tavlin</a:t>
            </a:r>
            <a:r>
              <a:rPr lang="nl-NL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 </a:t>
            </a:r>
            <a:r>
              <a:rPr lang="nl-NL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½ minuut</a:t>
            </a:r>
            <a:r>
              <a:rPr lang="nl-NL" sz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nl-NL" sz="1200" u="sng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nl-NL" sz="1200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nl-NL" sz="1200" u="sng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www.youtube.com/watch?v=cSKGa_7XJkg</a:t>
            </a:r>
            <a:endParaRPr lang="nl-NL" sz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0" name="Tekstvak 2"/>
          <p:cNvSpPr txBox="1">
            <a:spLocks noChangeArrowheads="1"/>
          </p:cNvSpPr>
          <p:nvPr/>
        </p:nvSpPr>
        <p:spPr bwMode="auto">
          <a:xfrm>
            <a:off x="1149350" y="639763"/>
            <a:ext cx="10463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nl-NL" altLang="x-none" sz="2800" dirty="0" err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Circular</a:t>
            </a:r>
            <a:r>
              <a:rPr lang="nl-NL" altLang="x-none" sz="28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Reporting (Ned. ondertiteld)</a:t>
            </a:r>
            <a:endParaRPr lang="nl-NL" altLang="x-none" sz="28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cSKGa_7XJk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0936" y="1439049"/>
            <a:ext cx="9096244" cy="51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6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kstvak 1"/>
          <p:cNvSpPr txBox="1">
            <a:spLocks noChangeArrowheads="1"/>
          </p:cNvSpPr>
          <p:nvPr/>
        </p:nvSpPr>
        <p:spPr bwMode="auto">
          <a:xfrm>
            <a:off x="1125538" y="1162050"/>
            <a:ext cx="9329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nl-NL" altLang="x-none" sz="12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Hoe vals nieuws zich kan verspreiden </a:t>
            </a:r>
            <a:r>
              <a:rPr lang="nl-NL" sz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Noah </a:t>
            </a:r>
            <a:r>
              <a:rPr lang="nl-NL" sz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Tavlin</a:t>
            </a:r>
            <a:r>
              <a:rPr lang="nl-NL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 3 ½ minuut)</a:t>
            </a:r>
          </a:p>
          <a:p>
            <a:r>
              <a:rPr lang="nl-NL" sz="1200" u="sng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https://www.youtube.com/watch?v=cSKGa_7XJkg</a:t>
            </a:r>
            <a:endParaRPr lang="nl-NL" sz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nl-NL" altLang="x-none" sz="1200" dirty="0" smtClean="0">
                <a:solidFill>
                  <a:schemeClr val="tx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nl-NL" altLang="x-none" sz="1200" dirty="0">
              <a:solidFill>
                <a:schemeClr val="tx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170" name="Tekstvak 2"/>
          <p:cNvSpPr txBox="1">
            <a:spLocks noChangeArrowheads="1"/>
          </p:cNvSpPr>
          <p:nvPr/>
        </p:nvSpPr>
        <p:spPr bwMode="auto">
          <a:xfrm>
            <a:off x="1149350" y="639763"/>
            <a:ext cx="10463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nl-NL" altLang="x-none" sz="2800" dirty="0" err="1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Circular</a:t>
            </a:r>
            <a:r>
              <a:rPr lang="nl-NL" altLang="x-none" sz="28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Reporting</a:t>
            </a:r>
            <a:endParaRPr lang="nl-NL" altLang="x-none" sz="28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How false news can spread - Noah Tavl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3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kstvak 1"/>
          <p:cNvSpPr txBox="1">
            <a:spLocks noChangeArrowheads="1"/>
          </p:cNvSpPr>
          <p:nvPr/>
        </p:nvSpPr>
        <p:spPr bwMode="auto">
          <a:xfrm>
            <a:off x="1125538" y="1162050"/>
            <a:ext cx="9329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nl-NL" altLang="x-none" sz="1200" dirty="0" smtClean="0">
                <a:solidFill>
                  <a:schemeClr val="tx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nl-NL" altLang="x-none" sz="1200" dirty="0">
              <a:solidFill>
                <a:schemeClr val="tx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170" name="Tekstvak 2"/>
          <p:cNvSpPr txBox="1">
            <a:spLocks noChangeArrowheads="1"/>
          </p:cNvSpPr>
          <p:nvPr/>
        </p:nvSpPr>
        <p:spPr bwMode="auto">
          <a:xfrm>
            <a:off x="1149350" y="639763"/>
            <a:ext cx="10463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nl-NL" altLang="x-none" sz="28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Leerlijn / kijkwijzer Mediawijsheid</a:t>
            </a:r>
            <a:endParaRPr lang="nl-NL" altLang="x-none" sz="28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664" y="1300549"/>
            <a:ext cx="5816899" cy="475639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49350" y="1673186"/>
            <a:ext cx="46463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Bewust zijn van </a:t>
            </a:r>
            <a:r>
              <a:rPr lang="nl-NL" sz="2400" dirty="0" err="1" smtClean="0"/>
              <a:t>medialisering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Kennis hebben van verschillende </a:t>
            </a:r>
            <a:r>
              <a:rPr lang="nl-NL" sz="2400" i="1" dirty="0" smtClean="0"/>
              <a:t>functies</a:t>
            </a:r>
            <a:r>
              <a:rPr lang="nl-NL" sz="2400" dirty="0" smtClean="0"/>
              <a:t> van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/>
              <a:t>Kennis hebben van de </a:t>
            </a:r>
            <a:r>
              <a:rPr lang="nl-NL" sz="2400" i="1" dirty="0" smtClean="0"/>
              <a:t>invloed</a:t>
            </a:r>
            <a:r>
              <a:rPr lang="nl-NL" sz="2400" dirty="0" smtClean="0"/>
              <a:t> van media op de werkelijkheid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i="1" dirty="0" smtClean="0"/>
              <a:t>Veilig</a:t>
            </a:r>
            <a:r>
              <a:rPr lang="nl-NL" sz="2400" dirty="0" smtClean="0"/>
              <a:t> omgaan met media en sociale netwerken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i="1" dirty="0" smtClean="0"/>
              <a:t>Reflectie</a:t>
            </a:r>
            <a:r>
              <a:rPr lang="nl-NL" sz="2400" dirty="0" smtClean="0"/>
              <a:t> op het eigen mediagebruik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Ook: kritisch denken</a:t>
            </a:r>
          </a:p>
        </p:txBody>
      </p:sp>
    </p:spTree>
    <p:extLst>
      <p:ext uri="{BB962C8B-B14F-4D97-AF65-F5344CB8AC3E}">
        <p14:creationId xmlns:p14="http://schemas.microsoft.com/office/powerpoint/2010/main" val="412799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kstvak 1"/>
          <p:cNvSpPr txBox="1">
            <a:spLocks noChangeArrowheads="1"/>
          </p:cNvSpPr>
          <p:nvPr/>
        </p:nvSpPr>
        <p:spPr bwMode="auto">
          <a:xfrm>
            <a:off x="1125538" y="1162050"/>
            <a:ext cx="93297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nl-NL" altLang="x-none" sz="1200" dirty="0" smtClean="0">
                <a:solidFill>
                  <a:schemeClr val="tx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nl-NL" altLang="x-none" sz="1200" dirty="0">
              <a:solidFill>
                <a:schemeClr val="tx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170" name="Tekstvak 2"/>
          <p:cNvSpPr txBox="1">
            <a:spLocks noChangeArrowheads="1"/>
          </p:cNvSpPr>
          <p:nvPr/>
        </p:nvSpPr>
        <p:spPr bwMode="auto">
          <a:xfrm>
            <a:off x="1149350" y="639763"/>
            <a:ext cx="104632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nl-NL" altLang="x-none" sz="2800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Dank voor jullie inzet en aandacht!</a:t>
            </a:r>
            <a:endParaRPr lang="nl-NL" altLang="x-none" sz="280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58" y="1162049"/>
            <a:ext cx="4904213" cy="49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SLO Huisstijl">
      <a:dk1>
        <a:sysClr val="windowText" lastClr="000000"/>
      </a:dk1>
      <a:lt1>
        <a:sysClr val="window" lastClr="FFFFFF"/>
      </a:lt1>
      <a:dk2>
        <a:srgbClr val="92887E"/>
      </a:dk2>
      <a:lt2>
        <a:srgbClr val="B5ABA1"/>
      </a:lt2>
      <a:accent1>
        <a:srgbClr val="C7007D"/>
      </a:accent1>
      <a:accent2>
        <a:srgbClr val="92887E"/>
      </a:accent2>
      <a:accent3>
        <a:srgbClr val="13B3CF"/>
      </a:accent3>
      <a:accent4>
        <a:srgbClr val="D8CD01"/>
      </a:accent4>
      <a:accent5>
        <a:srgbClr val="F4A300"/>
      </a:accent5>
      <a:accent6>
        <a:srgbClr val="DB003B"/>
      </a:accent6>
      <a:hlink>
        <a:srgbClr val="92887E"/>
      </a:hlink>
      <a:folHlink>
        <a:srgbClr val="92887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Presentatie SLO_2017.potx" id="{5844E793-E0EC-443B-B8F3-9B6054E0EA46}" vid="{F4BDB285-975D-4F93-8696-311EB2717ECF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rporate Intranet document" ma:contentTypeID="0x0101008F0CDEB98115D644953E674E091A8A980500A9E5DFD4E8AE4E49A19337388022108B" ma:contentTypeVersion="19" ma:contentTypeDescription="" ma:contentTypeScope="" ma:versionID="caf3a282f3e946a9987c16a75431e851">
  <xsd:schema xmlns:xsd="http://www.w3.org/2001/XMLSchema" xmlns:xs="http://www.w3.org/2001/XMLSchema" xmlns:p="http://schemas.microsoft.com/office/2006/metadata/properties" xmlns:ns1="http://schemas.microsoft.com/sharepoint/v3" xmlns:ns2="d3964f09-9219-4f98-86c1-7211e3948421" targetNamespace="http://schemas.microsoft.com/office/2006/metadata/properties" ma:root="true" ma:fieldsID="5f1481173ae111519813c4811a33c991" ns1:_="" ns2:_="">
    <xsd:import namespace="http://schemas.microsoft.com/sharepoint/v3"/>
    <xsd:import namespace="d3964f09-9219-4f98-86c1-7211e3948421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DocumenttypeTaxHTField0" minOccurs="0"/>
                <xsd:element ref="ns2:TaxKeywordTaxHTField" minOccurs="0"/>
                <xsd:element ref="ns2:_dlc_DocId" minOccurs="0"/>
                <xsd:element ref="ns2:_dlc_DocIdUrl" minOccurs="0"/>
                <xsd:element ref="ns2:_dlc_DocIdPersistId" minOccurs="0"/>
                <xsd:element ref="ns2:CorporateTaxHTField0" minOccurs="0"/>
                <xsd:element ref="ns2:SectorTaxHTField0" minOccurs="0"/>
                <xsd:element ref="ns2:ProgrammalijnenTaxHTField0" minOccurs="0"/>
                <xsd:element ref="ns2:VaksectiesTaxHTField0" minOccurs="0"/>
                <xsd:element ref="ns1:AverageRating" minOccurs="0"/>
                <xsd:element ref="ns1:RatingCount" minOccurs="0"/>
                <xsd:element ref="ns2:AB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25" nillable="true" ma:displayName="Classificatie (0-5)" ma:decimals="2" ma:description="Gemiddelde waarde van alle classificaties die zijn ingediend" ma:internalName="AverageRating" ma:readOnly="true">
      <xsd:simpleType>
        <xsd:restriction base="dms:Number"/>
      </xsd:simpleType>
    </xsd:element>
    <xsd:element name="RatingCount" ma:index="26" nillable="true" ma:displayName="Aantal classificaties" ma:decimals="0" ma:description="Aantal ingediende classificaties" ma:internalName="RatingCount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64f09-9219-4f98-86c1-7211e3948421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Catch-all-kolom van taxonomie" ma:description="" ma:hidden="true" ma:list="{ac59a167-02e9-4259-8db3-aa5cab796aba}" ma:internalName="TaxCatchAll" ma:showField="CatchAllData" ma:web="d3964f09-9219-4f98-86c1-7211e39484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Catch-all-kolom van taxonomie1" ma:description="" ma:hidden="true" ma:list="{ac59a167-02e9-4259-8db3-aa5cab796aba}" ma:internalName="TaxCatchAllLabel" ma:readOnly="true" ma:showField="CatchAllDataLabel" ma:web="d3964f09-9219-4f98-86c1-7211e39484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typeTaxHTField0" ma:index="10" nillable="true" ma:taxonomy="true" ma:internalName="DocumenttypeTaxHTField0" ma:taxonomyFieldName="Documenttype" ma:displayName="Documenttype" ma:indexed="true" ma:default="" ma:fieldId="{ac828556-2fa3-4949-8dc0-ec178f6be29c}" ma:sspId="8c19581a-249a-4a75-990e-8fda94f00001" ma:termSetId="b84d7765-818d-4869-87bd-94dde980ad17" ma:anchorId="631c2f8e-8eec-43e0-aa20-c5990f9e5a23" ma:open="false" ma:isKeyword="false">
      <xsd:complexType>
        <xsd:sequence>
          <xsd:element ref="pc:Terms" minOccurs="0" maxOccurs="1"/>
        </xsd:sequence>
      </xsd:complexType>
    </xsd:element>
    <xsd:element name="TaxKeywordTaxHTField" ma:index="12" nillable="true" ma:taxonomy="true" ma:internalName="TaxKeywordTaxHTField" ma:taxonomyFieldName="TaxKeyword" ma:displayName="Ondernemingstrefwoorden" ma:fieldId="{23f27201-bee3-471e-b2e7-b64fd8b7ca38}" ma:taxonomyMulti="true" ma:sspId="8c19581a-249a-4a75-990e-8fda94f0000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_dlc_DocId" ma:index="14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5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CorporateTaxHTField0" ma:index="17" ma:taxonomy="true" ma:internalName="CorporateTaxHTField0" ma:taxonomyFieldName="Corporate" ma:displayName="Corporate" ma:readOnly="false" ma:default="" ma:fieldId="{80f75209-4d09-43bc-a539-ed0ce093c194}" ma:taxonomyMulti="true" ma:sspId="8c19581a-249a-4a75-990e-8fda94f00001" ma:termSetId="b84d7765-818d-4869-87bd-94dde980ad17" ma:anchorId="8a3ddcb1-e3ee-4ff6-8419-f46c3d6723b8" ma:open="false" ma:isKeyword="false">
      <xsd:complexType>
        <xsd:sequence>
          <xsd:element ref="pc:Terms" minOccurs="0" maxOccurs="1"/>
        </xsd:sequence>
      </xsd:complexType>
    </xsd:element>
    <xsd:element name="SectorTaxHTField0" ma:index="19" nillable="true" ma:taxonomy="true" ma:internalName="SectorTaxHTField0" ma:taxonomyFieldName="Sector" ma:displayName="Sector" ma:default="" ma:fieldId="{b0e0a08c-c33d-4ae3-8c9c-02e81e21e849}" ma:taxonomyMulti="true" ma:sspId="8c19581a-249a-4a75-990e-8fda94f00001" ma:termSetId="b84d7765-818d-4869-87bd-94dde980ad17" ma:anchorId="d90f4191-1773-4bb6-8f69-4d1e91697426" ma:open="false" ma:isKeyword="false">
      <xsd:complexType>
        <xsd:sequence>
          <xsd:element ref="pc:Terms" minOccurs="0" maxOccurs="1"/>
        </xsd:sequence>
      </xsd:complexType>
    </xsd:element>
    <xsd:element name="ProgrammalijnenTaxHTField0" ma:index="21" nillable="true" ma:taxonomy="true" ma:internalName="ProgrammalijnenTaxHTField0" ma:taxonomyFieldName="Programmalijnen" ma:displayName="Programmalijnen" ma:default="" ma:fieldId="{5d698acd-87fd-425d-aa74-ab3e0be68989}" ma:taxonomyMulti="true" ma:sspId="8c19581a-249a-4a75-990e-8fda94f00001" ma:termSetId="b84d7765-818d-4869-87bd-94dde980ad17" ma:anchorId="707e9364-3998-44a0-b3be-fefe76f5d6e7" ma:open="false" ma:isKeyword="false">
      <xsd:complexType>
        <xsd:sequence>
          <xsd:element ref="pc:Terms" minOccurs="0" maxOccurs="1"/>
        </xsd:sequence>
      </xsd:complexType>
    </xsd:element>
    <xsd:element name="VaksectiesTaxHTField0" ma:index="23" nillable="true" ma:taxonomy="true" ma:internalName="VaksectiesTaxHTField0" ma:taxonomyFieldName="Vaksecties" ma:displayName="Vaksecties" ma:default="" ma:fieldId="{718cec4f-1af6-45c7-b35c-3853e0e980f0}" ma:taxonomyMulti="true" ma:sspId="8c19581a-249a-4a75-990e-8fda94f00001" ma:termSetId="b84d7765-818d-4869-87bd-94dde980ad17" ma:anchorId="4e803f84-9516-45f8-8173-b5afc01bcec9" ma:open="false" ma:isKeyword="false">
      <xsd:complexType>
        <xsd:sequence>
          <xsd:element ref="pc:Terms" minOccurs="0" maxOccurs="1"/>
        </xsd:sequence>
      </xsd:complexType>
    </xsd:element>
    <xsd:element name="ABC" ma:index="27" nillable="true" ma:displayName="ABC" ma:default="0" ma:description="Opnemen in ABC" ma:internalName="ABC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9" ma:displayName="Auteur"/>
        <xsd:element ref="dcterms:created" minOccurs="0" maxOccurs="1"/>
        <xsd:element ref="dc:identifier" minOccurs="0" maxOccurs="1"/>
        <xsd:element name="contentType" minOccurs="0" maxOccurs="1" type="xsd:string" ma:index="11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3964f09-9219-4f98-86c1-7211e3948421">
      <Value>1330</Value>
      <Value>1306</Value>
      <Value>98</Value>
    </TaxCatchAll>
    <VaksectiesTaxHTField0 xmlns="d3964f09-9219-4f98-86c1-7211e3948421">
      <Terms xmlns="http://schemas.microsoft.com/office/infopath/2007/PartnerControls"/>
    </VaksectiesTaxHTField0>
    <TaxKeywordTaxHTField xmlns="d3964f09-9219-4f98-86c1-7211e3948421">
      <Terms xmlns="http://schemas.microsoft.com/office/infopath/2007/PartnerControls">
        <TermInfo xmlns="http://schemas.microsoft.com/office/infopath/2007/PartnerControls">
          <TermName xmlns="http://schemas.microsoft.com/office/infopath/2007/PartnerControls">PPT</TermName>
          <TermId xmlns="http://schemas.microsoft.com/office/infopath/2007/PartnerControls">e607b1d0-5600-4a2c-876d-43f7724df4fb</TermId>
        </TermInfo>
        <TermInfo xmlns="http://schemas.microsoft.com/office/infopath/2007/PartnerControls">
          <TermName xmlns="http://schemas.microsoft.com/office/infopath/2007/PartnerControls">powerpointsjabloon</TermName>
          <TermId xmlns="http://schemas.microsoft.com/office/infopath/2007/PartnerControls">2f0cbd8c-5ebc-41dc-acf8-65e6c048ae8f</TermId>
        </TermInfo>
      </Terms>
    </TaxKeywordTaxHTField>
    <CorporateTaxHTField0 xmlns="d3964f09-9219-4f98-86c1-7211e3948421">
      <Terms xmlns="http://schemas.microsoft.com/office/infopath/2007/PartnerControls">
        <TermInfo xmlns="http://schemas.microsoft.com/office/infopath/2007/PartnerControls">
          <TermName xmlns="http://schemas.microsoft.com/office/infopath/2007/PartnerControls">Automatisering</TermName>
          <TermId xmlns="http://schemas.microsoft.com/office/infopath/2007/PartnerControls">76301c8e-e9a0-4ad8-8df4-681458c247cd</TermId>
        </TermInfo>
      </Terms>
    </CorporateTaxHTField0>
    <SectorTaxHTField0 xmlns="d3964f09-9219-4f98-86c1-7211e3948421">
      <Terms xmlns="http://schemas.microsoft.com/office/infopath/2007/PartnerControls"/>
    </SectorTaxHTField0>
    <ProgrammalijnenTaxHTField0 xmlns="d3964f09-9219-4f98-86c1-7211e3948421">
      <Terms xmlns="http://schemas.microsoft.com/office/infopath/2007/PartnerControls"/>
    </ProgrammalijnenTaxHTField0>
    <ABC xmlns="d3964f09-9219-4f98-86c1-7211e3948421">true</ABC>
    <DocumenttypeTaxHTField0 xmlns="d3964f09-9219-4f98-86c1-7211e3948421">
      <Terms xmlns="http://schemas.microsoft.com/office/infopath/2007/PartnerControls"/>
    </DocumenttypeTaxHTField0>
    <_dlc_DocId xmlns="d3964f09-9219-4f98-86c1-7211e3948421">FJHUXQM3VVDT-414-352</_dlc_DocId>
    <_dlc_DocIdUrl xmlns="d3964f09-9219-4f98-86c1-7211e3948421">
      <Url>https://sp.slo.nl/Corporate/automatisering/_layouts/DocIdRedir.aspx?ID=FJHUXQM3VVDT-414-352</Url>
      <Description>FJHUXQM3VVDT-414-352</Description>
    </_dlc_DocIdUrl>
    <AverageRating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E2C2FCA-659C-4240-88E4-EC26B9AC2D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3964f09-9219-4f98-86c1-7211e39484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9A257E-5954-45C6-AC06-CE9B456C08BB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sharepoint/v3"/>
    <ds:schemaRef ds:uri="http://purl.org/dc/terms/"/>
    <ds:schemaRef ds:uri="d3964f09-9219-4f98-86c1-7211e3948421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2FB7BD-F932-4734-978C-80F9DA5AB78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4180201-19CB-4B13-8339-21FC13C7F50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</TotalTime>
  <Words>119</Words>
  <Application>Microsoft Office PowerPoint</Application>
  <PresentationFormat>Breedbeeld</PresentationFormat>
  <Paragraphs>22</Paragraphs>
  <Slides>6</Slides>
  <Notes>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Office-thema</vt:lpstr>
      <vt:lpstr>Mediawijsheid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Presentatie SLO_2017</dc:title>
  <dc:creator>Communicatie</dc:creator>
  <cp:keywords>powerpointsjabloon; PPT</cp:keywords>
  <cp:lastModifiedBy>Sigrid Loenen</cp:lastModifiedBy>
  <cp:revision>15</cp:revision>
  <dcterms:created xsi:type="dcterms:W3CDTF">2017-04-25T06:20:08Z</dcterms:created>
  <dcterms:modified xsi:type="dcterms:W3CDTF">2017-11-23T11:04:42Z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0x0101008F0CDEB98115D644953E674E091A8A980500A9E5DFD4E8AE4E49A19337388022108B</vt:lpwstr>
  </property>
  <property fmtid="{D5CDD505-2E9C-101B-9397-08002B2CF9AE}" pid="3" name="_dlc_DocIdItemGuid">
    <vt:lpwstr>19eff6d7-b95a-4784-a232-af117e92937f</vt:lpwstr>
  </property>
  <property fmtid="{D5CDD505-2E9C-101B-9397-08002B2CF9AE}" pid="4" name="TaxKeyword">
    <vt:lpwstr>1306;#PPT|e607b1d0-5600-4a2c-876d-43f7724df4fb;#1330;#powerpointsjabloon|2f0cbd8c-5ebc-41dc-acf8-65e6c048ae8f</vt:lpwstr>
  </property>
  <property fmtid="{D5CDD505-2E9C-101B-9397-08002B2CF9AE}" pid="5" name="Sector">
    <vt:lpwstr/>
  </property>
  <property fmtid="{D5CDD505-2E9C-101B-9397-08002B2CF9AE}" pid="6" name="Programmalijnen">
    <vt:lpwstr/>
  </property>
  <property fmtid="{D5CDD505-2E9C-101B-9397-08002B2CF9AE}" pid="7" name="Vaksecties">
    <vt:lpwstr/>
  </property>
  <property fmtid="{D5CDD505-2E9C-101B-9397-08002B2CF9AE}" pid="8" name="Corporate">
    <vt:lpwstr>98;#Automatisering|76301c8e-e9a0-4ad8-8df4-681458c247cd</vt:lpwstr>
  </property>
</Properties>
</file>