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6" r:id="rId9"/>
    <p:sldId id="269" r:id="rId10"/>
    <p:sldId id="261" r:id="rId11"/>
    <p:sldId id="262" r:id="rId12"/>
    <p:sldId id="263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386" autoAdjust="0"/>
  </p:normalViewPr>
  <p:slideViewPr>
    <p:cSldViewPr snapToGrid="0">
      <p:cViewPr varScale="1">
        <p:scale>
          <a:sx n="47" d="100"/>
          <a:sy n="47" d="100"/>
        </p:scale>
        <p:origin x="14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4EA6F-40C4-4D38-A678-EBC89F66109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AB2FFA-EFEE-4531-90DB-4F1CF7E325AC}">
      <dgm:prSet/>
      <dgm:spPr/>
      <dgm:t>
        <a:bodyPr/>
        <a:lstStyle/>
        <a:p>
          <a:r>
            <a:rPr lang="nl-NL"/>
            <a:t>Je ziet niet wat de ander ziet/doet</a:t>
          </a:r>
          <a:endParaRPr lang="en-US"/>
        </a:p>
      </dgm:t>
    </dgm:pt>
    <dgm:pt modelId="{A75ED55D-EA54-41FC-9883-1BBFE7E6060E}" type="parTrans" cxnId="{113690DE-2ABE-4E82-BB9F-1E058E0DB4B9}">
      <dgm:prSet/>
      <dgm:spPr/>
      <dgm:t>
        <a:bodyPr/>
        <a:lstStyle/>
        <a:p>
          <a:endParaRPr lang="en-US"/>
        </a:p>
      </dgm:t>
    </dgm:pt>
    <dgm:pt modelId="{29D05CDD-5E07-4117-A3EE-D4C2EBD9A914}" type="sibTrans" cxnId="{113690DE-2ABE-4E82-BB9F-1E058E0DB4B9}">
      <dgm:prSet/>
      <dgm:spPr/>
      <dgm:t>
        <a:bodyPr/>
        <a:lstStyle/>
        <a:p>
          <a:endParaRPr lang="en-US"/>
        </a:p>
      </dgm:t>
    </dgm:pt>
    <dgm:pt modelId="{320AB2DF-2D33-4DD4-96A0-FE68EAEA630A}">
      <dgm:prSet/>
      <dgm:spPr/>
      <dgm:t>
        <a:bodyPr/>
        <a:lstStyle/>
        <a:p>
          <a:r>
            <a:rPr lang="nl-NL"/>
            <a:t>Je moet informatie uitwisselen</a:t>
          </a:r>
          <a:endParaRPr lang="en-US"/>
        </a:p>
      </dgm:t>
    </dgm:pt>
    <dgm:pt modelId="{272609C5-0BE2-46A1-8D26-1B13BA539D41}" type="parTrans" cxnId="{F849C6E3-F81F-41E7-9162-C2ED6352FA16}">
      <dgm:prSet/>
      <dgm:spPr/>
      <dgm:t>
        <a:bodyPr/>
        <a:lstStyle/>
        <a:p>
          <a:endParaRPr lang="en-US"/>
        </a:p>
      </dgm:t>
    </dgm:pt>
    <dgm:pt modelId="{F8279873-1449-4754-B1DE-CBE7C433E505}" type="sibTrans" cxnId="{F849C6E3-F81F-41E7-9162-C2ED6352FA16}">
      <dgm:prSet/>
      <dgm:spPr/>
      <dgm:t>
        <a:bodyPr/>
        <a:lstStyle/>
        <a:p>
          <a:endParaRPr lang="en-US"/>
        </a:p>
      </dgm:t>
    </dgm:pt>
    <dgm:pt modelId="{DF8085F6-A80E-4062-8AC4-F9BEAC25E589}">
      <dgm:prSet/>
      <dgm:spPr/>
      <dgm:t>
        <a:bodyPr/>
        <a:lstStyle/>
        <a:p>
          <a:r>
            <a:rPr lang="nl-NL" dirty="0"/>
            <a:t>Voorbeeld: </a:t>
          </a:r>
          <a:r>
            <a:rPr lang="nl-NL" i="1" dirty="0"/>
            <a:t>Wie is het?</a:t>
          </a:r>
          <a:endParaRPr lang="en-US" i="1" dirty="0"/>
        </a:p>
      </dgm:t>
    </dgm:pt>
    <dgm:pt modelId="{D057921D-DF57-46D4-92F4-35A21023D670}" type="parTrans" cxnId="{387112C5-D1E0-4EFC-8790-D1FCC9D7E5FE}">
      <dgm:prSet/>
      <dgm:spPr/>
      <dgm:t>
        <a:bodyPr/>
        <a:lstStyle/>
        <a:p>
          <a:endParaRPr lang="en-US"/>
        </a:p>
      </dgm:t>
    </dgm:pt>
    <dgm:pt modelId="{0D5DB549-6661-4B76-A3F9-8DF8E058FD83}" type="sibTrans" cxnId="{387112C5-D1E0-4EFC-8790-D1FCC9D7E5FE}">
      <dgm:prSet/>
      <dgm:spPr/>
      <dgm:t>
        <a:bodyPr/>
        <a:lstStyle/>
        <a:p>
          <a:endParaRPr lang="en-US"/>
        </a:p>
      </dgm:t>
    </dgm:pt>
    <dgm:pt modelId="{06567C6B-E6EE-44AC-AACD-C6A4131C1085}" type="pres">
      <dgm:prSet presAssocID="{E0F4EA6F-40C4-4D38-A678-EBC89F661091}" presName="vert0" presStyleCnt="0">
        <dgm:presLayoutVars>
          <dgm:dir/>
          <dgm:animOne val="branch"/>
          <dgm:animLvl val="lvl"/>
        </dgm:presLayoutVars>
      </dgm:prSet>
      <dgm:spPr/>
    </dgm:pt>
    <dgm:pt modelId="{F8EF6A11-7E54-46E5-B1F1-ACF30E24DBEC}" type="pres">
      <dgm:prSet presAssocID="{E5AB2FFA-EFEE-4531-90DB-4F1CF7E325AC}" presName="thickLine" presStyleLbl="alignNode1" presStyleIdx="0" presStyleCnt="3"/>
      <dgm:spPr/>
    </dgm:pt>
    <dgm:pt modelId="{84F5BC7D-4188-449A-9CA4-5D242E2FB126}" type="pres">
      <dgm:prSet presAssocID="{E5AB2FFA-EFEE-4531-90DB-4F1CF7E325AC}" presName="horz1" presStyleCnt="0"/>
      <dgm:spPr/>
    </dgm:pt>
    <dgm:pt modelId="{9C83014D-905B-4E77-BF88-7501F8888CA7}" type="pres">
      <dgm:prSet presAssocID="{E5AB2FFA-EFEE-4531-90DB-4F1CF7E325AC}" presName="tx1" presStyleLbl="revTx" presStyleIdx="0" presStyleCnt="3"/>
      <dgm:spPr/>
    </dgm:pt>
    <dgm:pt modelId="{1681391F-038E-4FF1-AEEB-BCD430A43BA4}" type="pres">
      <dgm:prSet presAssocID="{E5AB2FFA-EFEE-4531-90DB-4F1CF7E325AC}" presName="vert1" presStyleCnt="0"/>
      <dgm:spPr/>
    </dgm:pt>
    <dgm:pt modelId="{05D5C793-6DA4-4E45-B539-17DF8AFA0E62}" type="pres">
      <dgm:prSet presAssocID="{320AB2DF-2D33-4DD4-96A0-FE68EAEA630A}" presName="thickLine" presStyleLbl="alignNode1" presStyleIdx="1" presStyleCnt="3"/>
      <dgm:spPr/>
    </dgm:pt>
    <dgm:pt modelId="{B08EDF0D-0CC6-4CA6-93C9-25D56A40B833}" type="pres">
      <dgm:prSet presAssocID="{320AB2DF-2D33-4DD4-96A0-FE68EAEA630A}" presName="horz1" presStyleCnt="0"/>
      <dgm:spPr/>
    </dgm:pt>
    <dgm:pt modelId="{D236B70C-3775-426A-B7A3-55A7C3E520FB}" type="pres">
      <dgm:prSet presAssocID="{320AB2DF-2D33-4DD4-96A0-FE68EAEA630A}" presName="tx1" presStyleLbl="revTx" presStyleIdx="1" presStyleCnt="3"/>
      <dgm:spPr/>
    </dgm:pt>
    <dgm:pt modelId="{F4A1D88B-C66C-41AF-852B-3DF994CCA44B}" type="pres">
      <dgm:prSet presAssocID="{320AB2DF-2D33-4DD4-96A0-FE68EAEA630A}" presName="vert1" presStyleCnt="0"/>
      <dgm:spPr/>
    </dgm:pt>
    <dgm:pt modelId="{270803D3-F514-4BE0-AB76-A84B3E984E9F}" type="pres">
      <dgm:prSet presAssocID="{DF8085F6-A80E-4062-8AC4-F9BEAC25E589}" presName="thickLine" presStyleLbl="alignNode1" presStyleIdx="2" presStyleCnt="3"/>
      <dgm:spPr/>
    </dgm:pt>
    <dgm:pt modelId="{18112BB6-99E3-4DE8-BC8F-0151F49B56C2}" type="pres">
      <dgm:prSet presAssocID="{DF8085F6-A80E-4062-8AC4-F9BEAC25E589}" presName="horz1" presStyleCnt="0"/>
      <dgm:spPr/>
    </dgm:pt>
    <dgm:pt modelId="{0A8F9019-872E-42A2-8AD2-9685233DBDCE}" type="pres">
      <dgm:prSet presAssocID="{DF8085F6-A80E-4062-8AC4-F9BEAC25E589}" presName="tx1" presStyleLbl="revTx" presStyleIdx="2" presStyleCnt="3"/>
      <dgm:spPr/>
    </dgm:pt>
    <dgm:pt modelId="{165C4109-E607-40B7-8486-5873AE27330B}" type="pres">
      <dgm:prSet presAssocID="{DF8085F6-A80E-4062-8AC4-F9BEAC25E589}" presName="vert1" presStyleCnt="0"/>
      <dgm:spPr/>
    </dgm:pt>
  </dgm:ptLst>
  <dgm:cxnLst>
    <dgm:cxn modelId="{49438414-B963-4207-9F39-C8986C6C82DA}" type="presOf" srcId="{E0F4EA6F-40C4-4D38-A678-EBC89F661091}" destId="{06567C6B-E6EE-44AC-AACD-C6A4131C1085}" srcOrd="0" destOrd="0" presId="urn:microsoft.com/office/officeart/2008/layout/LinedList"/>
    <dgm:cxn modelId="{45660E88-8107-490C-A759-855737D613C2}" type="presOf" srcId="{320AB2DF-2D33-4DD4-96A0-FE68EAEA630A}" destId="{D236B70C-3775-426A-B7A3-55A7C3E520FB}" srcOrd="0" destOrd="0" presId="urn:microsoft.com/office/officeart/2008/layout/LinedList"/>
    <dgm:cxn modelId="{7D4EFE88-005B-4FD7-B409-98049E659CC2}" type="presOf" srcId="{E5AB2FFA-EFEE-4531-90DB-4F1CF7E325AC}" destId="{9C83014D-905B-4E77-BF88-7501F8888CA7}" srcOrd="0" destOrd="0" presId="urn:microsoft.com/office/officeart/2008/layout/LinedList"/>
    <dgm:cxn modelId="{DD61FDBF-8541-4828-BCF7-9D36069124CF}" type="presOf" srcId="{DF8085F6-A80E-4062-8AC4-F9BEAC25E589}" destId="{0A8F9019-872E-42A2-8AD2-9685233DBDCE}" srcOrd="0" destOrd="0" presId="urn:microsoft.com/office/officeart/2008/layout/LinedList"/>
    <dgm:cxn modelId="{387112C5-D1E0-4EFC-8790-D1FCC9D7E5FE}" srcId="{E0F4EA6F-40C4-4D38-A678-EBC89F661091}" destId="{DF8085F6-A80E-4062-8AC4-F9BEAC25E589}" srcOrd="2" destOrd="0" parTransId="{D057921D-DF57-46D4-92F4-35A21023D670}" sibTransId="{0D5DB549-6661-4B76-A3F9-8DF8E058FD83}"/>
    <dgm:cxn modelId="{113690DE-2ABE-4E82-BB9F-1E058E0DB4B9}" srcId="{E0F4EA6F-40C4-4D38-A678-EBC89F661091}" destId="{E5AB2FFA-EFEE-4531-90DB-4F1CF7E325AC}" srcOrd="0" destOrd="0" parTransId="{A75ED55D-EA54-41FC-9883-1BBFE7E6060E}" sibTransId="{29D05CDD-5E07-4117-A3EE-D4C2EBD9A914}"/>
    <dgm:cxn modelId="{F849C6E3-F81F-41E7-9162-C2ED6352FA16}" srcId="{E0F4EA6F-40C4-4D38-A678-EBC89F661091}" destId="{320AB2DF-2D33-4DD4-96A0-FE68EAEA630A}" srcOrd="1" destOrd="0" parTransId="{272609C5-0BE2-46A1-8D26-1B13BA539D41}" sibTransId="{F8279873-1449-4754-B1DE-CBE7C433E505}"/>
    <dgm:cxn modelId="{91C8609B-1979-4791-A116-2BCDB5C0D3D2}" type="presParOf" srcId="{06567C6B-E6EE-44AC-AACD-C6A4131C1085}" destId="{F8EF6A11-7E54-46E5-B1F1-ACF30E24DBEC}" srcOrd="0" destOrd="0" presId="urn:microsoft.com/office/officeart/2008/layout/LinedList"/>
    <dgm:cxn modelId="{0B1CE49D-193B-4B98-A33F-07A6F751AAA0}" type="presParOf" srcId="{06567C6B-E6EE-44AC-AACD-C6A4131C1085}" destId="{84F5BC7D-4188-449A-9CA4-5D242E2FB126}" srcOrd="1" destOrd="0" presId="urn:microsoft.com/office/officeart/2008/layout/LinedList"/>
    <dgm:cxn modelId="{A0375EB7-E995-4163-B432-07443270FCC0}" type="presParOf" srcId="{84F5BC7D-4188-449A-9CA4-5D242E2FB126}" destId="{9C83014D-905B-4E77-BF88-7501F8888CA7}" srcOrd="0" destOrd="0" presId="urn:microsoft.com/office/officeart/2008/layout/LinedList"/>
    <dgm:cxn modelId="{506AA166-64B9-49D0-A8F1-5F2C40056617}" type="presParOf" srcId="{84F5BC7D-4188-449A-9CA4-5D242E2FB126}" destId="{1681391F-038E-4FF1-AEEB-BCD430A43BA4}" srcOrd="1" destOrd="0" presId="urn:microsoft.com/office/officeart/2008/layout/LinedList"/>
    <dgm:cxn modelId="{659DE119-BD1B-45EB-84E6-8C8CF965905F}" type="presParOf" srcId="{06567C6B-E6EE-44AC-AACD-C6A4131C1085}" destId="{05D5C793-6DA4-4E45-B539-17DF8AFA0E62}" srcOrd="2" destOrd="0" presId="urn:microsoft.com/office/officeart/2008/layout/LinedList"/>
    <dgm:cxn modelId="{2C2E459F-7EB0-4653-AEFB-F71584DD4D1F}" type="presParOf" srcId="{06567C6B-E6EE-44AC-AACD-C6A4131C1085}" destId="{B08EDF0D-0CC6-4CA6-93C9-25D56A40B833}" srcOrd="3" destOrd="0" presId="urn:microsoft.com/office/officeart/2008/layout/LinedList"/>
    <dgm:cxn modelId="{CEDE1BD2-8EEB-4E20-AFBA-9641643B0EAC}" type="presParOf" srcId="{B08EDF0D-0CC6-4CA6-93C9-25D56A40B833}" destId="{D236B70C-3775-426A-B7A3-55A7C3E520FB}" srcOrd="0" destOrd="0" presId="urn:microsoft.com/office/officeart/2008/layout/LinedList"/>
    <dgm:cxn modelId="{DE7A0667-6CE0-4C3B-A42F-2FFAAE8D3AE2}" type="presParOf" srcId="{B08EDF0D-0CC6-4CA6-93C9-25D56A40B833}" destId="{F4A1D88B-C66C-41AF-852B-3DF994CCA44B}" srcOrd="1" destOrd="0" presId="urn:microsoft.com/office/officeart/2008/layout/LinedList"/>
    <dgm:cxn modelId="{23831819-D85E-4764-8920-CF9A97A57742}" type="presParOf" srcId="{06567C6B-E6EE-44AC-AACD-C6A4131C1085}" destId="{270803D3-F514-4BE0-AB76-A84B3E984E9F}" srcOrd="4" destOrd="0" presId="urn:microsoft.com/office/officeart/2008/layout/LinedList"/>
    <dgm:cxn modelId="{341FE40D-FDC9-451D-8759-6DF9AB55B5D4}" type="presParOf" srcId="{06567C6B-E6EE-44AC-AACD-C6A4131C1085}" destId="{18112BB6-99E3-4DE8-BC8F-0151F49B56C2}" srcOrd="5" destOrd="0" presId="urn:microsoft.com/office/officeart/2008/layout/LinedList"/>
    <dgm:cxn modelId="{7E5E4137-E1AB-4A2B-8A2E-BAF7A828AA29}" type="presParOf" srcId="{18112BB6-99E3-4DE8-BC8F-0151F49B56C2}" destId="{0A8F9019-872E-42A2-8AD2-9685233DBDCE}" srcOrd="0" destOrd="0" presId="urn:microsoft.com/office/officeart/2008/layout/LinedList"/>
    <dgm:cxn modelId="{ECFDF715-40DB-42A0-B68E-74B90140618E}" type="presParOf" srcId="{18112BB6-99E3-4DE8-BC8F-0151F49B56C2}" destId="{165C4109-E607-40B7-8486-5873AE2733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F6A11-7E54-46E5-B1F1-ACF30E24DBEC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3014D-905B-4E77-BF88-7501F8888CA7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kern="1200"/>
            <a:t>Je ziet niet wat de ander ziet/doet</a:t>
          </a:r>
          <a:endParaRPr lang="en-US" sz="5100" kern="1200"/>
        </a:p>
      </dsp:txBody>
      <dsp:txXfrm>
        <a:off x="0" y="2700"/>
        <a:ext cx="6291714" cy="1841777"/>
      </dsp:txXfrm>
    </dsp:sp>
    <dsp:sp modelId="{05D5C793-6DA4-4E45-B539-17DF8AFA0E62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6B70C-3775-426A-B7A3-55A7C3E520FB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kern="1200"/>
            <a:t>Je moet informatie uitwisselen</a:t>
          </a:r>
          <a:endParaRPr lang="en-US" sz="5100" kern="1200"/>
        </a:p>
      </dsp:txBody>
      <dsp:txXfrm>
        <a:off x="0" y="1844478"/>
        <a:ext cx="6291714" cy="1841777"/>
      </dsp:txXfrm>
    </dsp:sp>
    <dsp:sp modelId="{270803D3-F514-4BE0-AB76-A84B3E984E9F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F9019-872E-42A2-8AD2-9685233DBDCE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kern="1200" dirty="0"/>
            <a:t>Voorbeeld: </a:t>
          </a:r>
          <a:r>
            <a:rPr lang="nl-NL" sz="5100" i="1" kern="1200" dirty="0"/>
            <a:t>Wie is het?</a:t>
          </a:r>
          <a:endParaRPr lang="en-US" sz="5100" i="1" kern="1200" dirty="0"/>
        </a:p>
      </dsp:txBody>
      <dsp:txXfrm>
        <a:off x="0" y="3686256"/>
        <a:ext cx="6291714" cy="184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1047-3B20-469F-B584-19BF4C148219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7453B-1AC0-405F-8A56-73C89097E0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55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56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828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90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DA988-B3F4-AD8E-42B0-F0570530D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75B7796-D0AF-7E0B-2ACB-7B3E4D62E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3ABD73B-37B6-5DBF-141B-5C0E017B1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000031-5FE5-7397-9D14-CD765733E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74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23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91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50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72477-29F3-8F82-C61A-D48A91BAF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8FF42FE-F148-ACD9-83C0-C65BDA18C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42C1C6A-C6F2-F116-4DC2-045CC9FCA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D59C50-C50D-4ED2-3CE0-95BD57DEF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94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DF149-A531-427F-E5D8-29EAC82EE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82A02E2-9F17-52D3-BD4D-492A3280C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9DD180-A209-6BC1-FA17-6F24649D1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5313F0-77B9-40D2-E921-862CE1D63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68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70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B9261-4813-9476-1379-99F91170F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7A145E6-6291-444D-358E-77E518F1E9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C7BDC91-4250-0597-12B2-A17364B1F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3F9DB3-CDAA-8090-D320-4C63B95DF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7453B-1AC0-405F-8A56-73C89097E05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59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D55F9-0081-474D-58A9-5975DC1EC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F8A6D5-C0CF-96F2-6F3C-D4DFD2AA8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F11CCC-2D0F-D490-B635-CB84D67B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7ED593-F41D-F7B6-BA38-88BC1421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F37A99-2678-6D92-F664-B87797E2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1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EBC99-84EE-5509-93FC-A20E8710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9AE5C6-51C7-6DB4-37AD-DACC68AC7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6D46E7-2F94-7A15-C8E0-6D9F9F67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F72B08-FB9D-F718-1CCB-9F2D6BF1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5875A1-2E98-C715-8F20-B86988B2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82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322D6D9-7B9C-ED26-C988-E027354A5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25C729-37FA-CA74-C250-B99B2CE46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4AD8F1-169E-59D7-CF96-1A69C47B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912C74-129D-4CBE-40CF-1E452BB7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2DCEDF-BDEF-98AA-2DB6-89A6D8C5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0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2B6A4-716C-97AE-02B4-A413B951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DC1732-0DB7-F800-6D3E-5311ABE0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A0F6BA-CF5B-FED9-CD10-CB4823D5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5D469B-E08E-F51B-2374-042883F4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D8D24F-BE4E-F41D-6880-85EC8731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00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9F452-C4FD-3292-EAD9-4B87B738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3105CA-10EE-F1B5-895B-970BDFF62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D4C33C-106F-99D4-4DF0-1EC7DB2F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DD3E3E-BD8F-4141-883D-B36563BB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84438C-EF04-16B4-1115-DD7F0B2C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53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3436E-5D14-CD4C-E7F6-46DDB534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632C87-3CB0-E609-70CD-F42BD8970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D402A3-E89A-2C38-87A1-123D47AAA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310639-D176-0A6E-A96F-F31D9855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DD67F0-95F2-9AB6-6C8B-539173BD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46D69C-CFB6-87EB-A22C-0CC2B618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55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9595F-72C1-8F3A-4FB7-11522D74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7C3176-7E88-C721-16C7-D0EC6A3C9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550B48-0149-A5CE-AB29-5F6382C79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C283611-BFC7-B4D2-B9CE-32F307788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4725DE-3CEE-536F-E0F8-4696CEB80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EA4D4E6-7968-96CB-EC5C-925FC885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EA21B04-5DD1-645C-E911-17431F20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ED7B14C-D0B2-2284-4D66-6C0B685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20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CFE8A-1A9D-386C-D8F1-15DDCDAD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81B4C9-7B11-A9A1-690F-CC601C18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13A2FD-0D00-4DE7-15FD-3E1BE306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4D2F4-E516-83EE-0020-FBE0C628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1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6D40FB-36D0-F9EF-1F2E-07AA7433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B6BC48-46DD-5AA5-3908-54A8CA6F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5B4BDC-E277-5974-1D21-B999A506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88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DECF5-4CB4-8F1C-DA15-354C270B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C0328-E340-2DF2-B0E1-B4D0313D8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74EFA1-5D56-B009-E589-F975C7460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FEE1D0-F548-79CD-546C-B403501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E3F3A1-83CA-C000-64EE-34164EB5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D3E776-0712-1FDE-0A4B-08BD1FC7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57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5125A-CA67-3F03-C8DF-B6A37595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14F98F1-416E-E1F4-388F-303BFBEF2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A2250-A4A0-1B71-CE05-599BD7D21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89BB6F-8DD6-F27F-B207-7F5AE303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6438F4-C838-5D6E-EBA4-85DF794B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20AAB8-C88D-4902-87CA-2F3C93CE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8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B828DD-408B-9C11-9DFB-B0E16A45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27134E-7410-CE04-BDCE-B9F36673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9BE486-499F-06C2-3C12-57EE2E57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3637-D40B-4322-90E4-C0E48FE7175C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8475DC-07E9-0DEE-D128-52640B986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D9C65A-DB8B-800B-6BF5-5802A819C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DBE8-F22A-4999-92A9-00BCA8BDD4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92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annedewit@ziggo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51269621?app_id=122963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taaldeur.nl/vr-schermspe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inspectie.nl/onderwerpen/peil-onderwijs/documenten/rapporten/2019/11/29/peil.mondelinge-taalvaardigheid-einde-speciaal-basisonderwij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derwijskennis.nl/kennisbank/mondeling-taalonderwijs-vier-aanbevelingen-voor-de-lera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698EF6-AB48-4733-3986-D2EA372AF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nl-NL" sz="5600"/>
              <a:t>VR-schermspel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C5D7EB-B5BD-DB4A-FEC2-BC43DBD32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Rianne de Wit</a:t>
            </a:r>
          </a:p>
          <a:p>
            <a:pPr algn="l"/>
            <a:endParaRPr lang="nl-NL" dirty="0"/>
          </a:p>
          <a:p>
            <a:pPr algn="l"/>
            <a:r>
              <a:rPr lang="nl-NL" dirty="0">
                <a:hlinkClick r:id="rId3"/>
              </a:rPr>
              <a:t>riannedewit@ziggo.nl</a:t>
            </a:r>
            <a:r>
              <a:rPr lang="nl-NL" dirty="0"/>
              <a:t>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ontwerp, schets, zwart-wit&#10;&#10;Automatisch gegenereerde beschrijving">
            <a:extLst>
              <a:ext uri="{FF2B5EF4-FFF2-40B4-BE49-F238E27FC236}">
                <a16:creationId xmlns:a16="http://schemas.microsoft.com/office/drawing/2014/main" id="{062215AD-F90D-F7C9-8427-751503200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18821"/>
            <a:ext cx="7214616" cy="53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2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C56C6A-866E-FA3C-A6F6-EF9BF31C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Precies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omschrijven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welk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schip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bedoel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je? </a:t>
            </a:r>
          </a:p>
        </p:txBody>
      </p:sp>
      <p:pic>
        <p:nvPicPr>
          <p:cNvPr id="8" name="Tijdelijke aanduiding voor inhoud 7" descr="Afbeelding met hemel, transport, watervoertuig, water&#10;&#10;Automatisch gegenereerde beschrijving">
            <a:extLst>
              <a:ext uri="{FF2B5EF4-FFF2-40B4-BE49-F238E27FC236}">
                <a16:creationId xmlns:a16="http://schemas.microsoft.com/office/drawing/2014/main" id="{18D2702C-90B3-AFA3-9D39-C8DE740F76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" b="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6" name="Tijdelijke aanduiding voor inhoud 5" descr="Afbeelding met transport, watervoertuig, hemel, water&#10;&#10;Automatisch gegenereerde beschrijving">
            <a:extLst>
              <a:ext uri="{FF2B5EF4-FFF2-40B4-BE49-F238E27FC236}">
                <a16:creationId xmlns:a16="http://schemas.microsoft.com/office/drawing/2014/main" id="{C4B5CA1E-807A-357E-B160-41175F5598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r="-3" b="-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0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70E79EC-D39E-F620-D25D-5792076B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Feedback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AE4ED29-B37A-B865-379D-8C92139BF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luit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gemaakte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Tijdelijke aanduiding voor inhoud 12" descr="Afbeelding met Menselijk gezicht, jongen, schermopname, tekenfilm&#10;&#10;Automatisch gegenereerde beschrijving">
            <a:extLst>
              <a:ext uri="{FF2B5EF4-FFF2-40B4-BE49-F238E27FC236}">
                <a16:creationId xmlns:a16="http://schemas.microsoft.com/office/drawing/2014/main" id="{B1F3F388-9C29-E155-A18E-9C8CCF5E4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75" y="2633472"/>
            <a:ext cx="8150802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9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14014D-149A-F070-4917-23BEE115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nl-NL" sz="5400"/>
              <a:t>Ontwikkeling en onderzoek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BF806E-326D-4772-3A2E-071CA503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>
                <a:solidFill>
                  <a:srgbClr val="FFFFFF"/>
                </a:solidFill>
              </a:rPr>
              <a:t>1. Literatuurstudie </a:t>
            </a:r>
            <a:r>
              <a:rPr lang="nl-NL" sz="22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nl-NL" sz="2200" dirty="0">
                <a:solidFill>
                  <a:srgbClr val="FFFFFF"/>
                </a:solidFill>
              </a:rPr>
              <a:t> Conceptversie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FFFFFF"/>
                </a:solidFill>
              </a:rPr>
              <a:t>2. Test door team </a:t>
            </a:r>
            <a:r>
              <a:rPr lang="nl-NL" sz="2200" dirty="0" err="1">
                <a:solidFill>
                  <a:srgbClr val="FFFFFF"/>
                </a:solidFill>
              </a:rPr>
              <a:t>sbo</a:t>
            </a:r>
            <a:r>
              <a:rPr lang="nl-NL" sz="2200" dirty="0">
                <a:solidFill>
                  <a:srgbClr val="FFFFFF"/>
                </a:solidFill>
              </a:rPr>
              <a:t> </a:t>
            </a:r>
            <a:r>
              <a:rPr lang="nl-NL" sz="2200" dirty="0">
                <a:solidFill>
                  <a:srgbClr val="FFFFFF"/>
                </a:solidFill>
                <a:sym typeface="Wingdings" panose="05000000000000000000" pitchFamily="2" charset="2"/>
              </a:rPr>
              <a:t> Testversie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FFFFFF"/>
                </a:solidFill>
                <a:sym typeface="Wingdings" panose="05000000000000000000" pitchFamily="2" charset="2"/>
              </a:rPr>
              <a:t>3. Onderzoek bij leerlingen groep 6-8 </a:t>
            </a:r>
            <a:r>
              <a:rPr lang="nl-NL" sz="2200" dirty="0" err="1">
                <a:solidFill>
                  <a:srgbClr val="FFFFFF"/>
                </a:solidFill>
                <a:sym typeface="Wingdings" panose="05000000000000000000" pitchFamily="2" charset="2"/>
              </a:rPr>
              <a:t>sbo</a:t>
            </a:r>
            <a:r>
              <a:rPr lang="nl-NL" sz="2200">
                <a:solidFill>
                  <a:srgbClr val="FFFFFF"/>
                </a:solidFill>
                <a:sym typeface="Wingdings" panose="05000000000000000000" pitchFamily="2" charset="2"/>
              </a:rPr>
              <a:t>, VR-bril </a:t>
            </a:r>
            <a:r>
              <a:rPr lang="nl-NL" sz="2200" dirty="0">
                <a:solidFill>
                  <a:srgbClr val="FFFFFF"/>
                </a:solidFill>
                <a:sym typeface="Wingdings" panose="05000000000000000000" pitchFamily="2" charset="2"/>
              </a:rPr>
              <a:t>en laptop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Leuk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Bediening spel lukt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Lokt informatie-uitwisseling uit: beschrijven, luisteren, vragen stellen</a:t>
            </a:r>
          </a:p>
        </p:txBody>
      </p:sp>
    </p:spTree>
    <p:extLst>
      <p:ext uri="{BB962C8B-B14F-4D97-AF65-F5344CB8AC3E}">
        <p14:creationId xmlns:p14="http://schemas.microsoft.com/office/powerpoint/2010/main" val="317302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10F16-6676-186B-C3BC-632EF35A2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37F045-2386-26E6-E42A-5A9EBE66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Gebruiksversie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BE1D85-1686-1361-E98B-0352EA51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Verbeteringen na onderzoek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Geen gegevensverzameling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Nieuwe thema’s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Beschikbaar via website </a:t>
            </a:r>
            <a:r>
              <a:rPr lang="en-US" sz="2200">
                <a:hlinkClick r:id="rId4"/>
              </a:rPr>
              <a:t>http://taaldeur.nl/vr-schermspel/</a:t>
            </a:r>
            <a:r>
              <a:rPr lang="en-US" sz="220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9" name="Onlinemedia 8" title="VR-schermspel - De tentoonstelling">
            <a:hlinkClick r:id="" action="ppaction://media"/>
            <a:extLst>
              <a:ext uri="{FF2B5EF4-FFF2-40B4-BE49-F238E27FC236}">
                <a16:creationId xmlns:a16="http://schemas.microsoft.com/office/drawing/2014/main" id="{A2AF1CE5-6297-7929-A4E6-C9C912923A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99048" y="1893665"/>
            <a:ext cx="5458968" cy="30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0AF6203-72A4-CD85-C90C-D0DD7DA7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nl-NL" sz="3400" dirty="0"/>
              <a:t>Slechts 41% bereikt 1F gespreksvaardigheid (</a:t>
            </a:r>
            <a:r>
              <a:rPr lang="nl-NL" sz="3400" dirty="0" err="1"/>
              <a:t>sbo</a:t>
            </a:r>
            <a:r>
              <a:rPr lang="nl-NL" sz="3400" dirty="0"/>
              <a:t>)</a:t>
            </a:r>
            <a:br>
              <a:rPr lang="nl-NL" sz="3400" dirty="0"/>
            </a:br>
            <a:br>
              <a:rPr lang="nl-NL" sz="3400" dirty="0"/>
            </a:br>
            <a:br>
              <a:rPr lang="nl-NL" sz="3400" dirty="0"/>
            </a:br>
            <a:br>
              <a:rPr lang="nl-NL" sz="3400" dirty="0"/>
            </a:br>
            <a:r>
              <a:rPr lang="nl-NL" sz="1400" dirty="0" err="1">
                <a:hlinkClick r:id="rId3"/>
              </a:rPr>
              <a:t>Peil.Mondelinge</a:t>
            </a:r>
            <a:r>
              <a:rPr lang="nl-NL" sz="1400" dirty="0">
                <a:hlinkClick r:id="rId3"/>
              </a:rPr>
              <a:t> taalvaardigheid einde speciaal (basis)onderwijs | Rapport | Inspectie van het onderwijs (onderwijsinspectie.nl)</a:t>
            </a:r>
            <a:br>
              <a:rPr lang="nl-NL" sz="3400" dirty="0"/>
            </a:br>
            <a:endParaRPr lang="nl-NL" sz="3400" dirty="0"/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CA323C2-6CB3-BCFA-361F-7C34DE3C4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>
                <a:solidFill>
                  <a:srgbClr val="FFFFFF"/>
                </a:solidFill>
              </a:rPr>
              <a:t>Nodig: </a:t>
            </a:r>
          </a:p>
          <a:p>
            <a:r>
              <a:rPr lang="nl-NL" sz="2200" dirty="0">
                <a:solidFill>
                  <a:srgbClr val="FFFFFF"/>
                </a:solidFill>
              </a:rPr>
              <a:t>Doelgerichte aandacht</a:t>
            </a:r>
          </a:p>
          <a:p>
            <a:r>
              <a:rPr lang="nl-NL" sz="2200" dirty="0">
                <a:solidFill>
                  <a:srgbClr val="FFFFFF"/>
                </a:solidFill>
              </a:rPr>
              <a:t>Leraar als aanjager van interactie (feedback) </a:t>
            </a:r>
          </a:p>
          <a:p>
            <a:r>
              <a:rPr lang="nl-NL" sz="2200" dirty="0">
                <a:solidFill>
                  <a:srgbClr val="FFFFFF"/>
                </a:solidFill>
              </a:rPr>
              <a:t>Integratie met zaakvakken</a:t>
            </a:r>
          </a:p>
          <a:p>
            <a:r>
              <a:rPr lang="nl-NL" sz="2200" dirty="0">
                <a:solidFill>
                  <a:srgbClr val="FFFFFF"/>
                </a:solidFill>
              </a:rPr>
              <a:t>Monitoren en maatwerk bieden</a:t>
            </a:r>
          </a:p>
          <a:p>
            <a:endParaRPr lang="nl-NL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rgbClr val="FFFFFF"/>
                </a:solidFill>
                <a:hlinkClick r:id="rId4"/>
              </a:rPr>
              <a:t>https://www.onderwijskennis.nl/kennisbank/mondeling-taalonderwijs-vier-aanbevelingen-voor-de-leraar</a:t>
            </a:r>
            <a:r>
              <a:rPr lang="nl-NL" sz="2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86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9F6C62-0808-571B-F2EA-10D71604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Schermspel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9389FA3-8FC2-7091-23CD-BD6F09DFF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72049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82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398C81-614A-948F-3C0B-46AE676C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VR-schermspel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2E64CA-D5A0-4C85-FC36-21CC79C82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Instructie</a:t>
            </a:r>
            <a:r>
              <a:rPr lang="en-US" sz="2200" dirty="0"/>
              <a:t> en feedback (</a:t>
            </a:r>
            <a:r>
              <a:rPr lang="en-US" sz="2200" dirty="0" err="1"/>
              <a:t>gerichte</a:t>
            </a:r>
            <a:r>
              <a:rPr lang="en-US" sz="2200" dirty="0"/>
              <a:t> </a:t>
            </a:r>
            <a:r>
              <a:rPr lang="en-US" sz="2200" dirty="0" err="1"/>
              <a:t>aandacht</a:t>
            </a:r>
            <a:r>
              <a:rPr lang="en-US" sz="2200" dirty="0"/>
              <a:t> en feedback)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Aan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passen</a:t>
            </a:r>
            <a:r>
              <a:rPr lang="en-US" sz="2200" dirty="0"/>
              <a:t> </a:t>
            </a:r>
            <a:r>
              <a:rPr lang="en-US" sz="2200" dirty="0" err="1"/>
              <a:t>aan</a:t>
            </a:r>
            <a:r>
              <a:rPr lang="en-US" sz="2200" dirty="0"/>
              <a:t> </a:t>
            </a:r>
            <a:r>
              <a:rPr lang="en-US" sz="2200" dirty="0" err="1"/>
              <a:t>thema</a:t>
            </a:r>
            <a:r>
              <a:rPr lang="en-US" sz="2200" dirty="0"/>
              <a:t> (</a:t>
            </a:r>
            <a:r>
              <a:rPr lang="en-US" sz="2200" dirty="0" err="1"/>
              <a:t>integratie</a:t>
            </a:r>
            <a:r>
              <a:rPr lang="en-US" sz="22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Meerdere</a:t>
            </a:r>
            <a:r>
              <a:rPr lang="en-US" sz="2200" dirty="0"/>
              <a:t> levels (</a:t>
            </a:r>
            <a:r>
              <a:rPr lang="en-US" sz="2200" dirty="0" err="1"/>
              <a:t>maatwerk</a:t>
            </a:r>
            <a:r>
              <a:rPr lang="en-US" sz="22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Motivatie</a:t>
            </a:r>
            <a:r>
              <a:rPr lang="en-US" sz="22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" name="Tijdelijke aanduiding voor afbeelding 9" descr="Afbeelding met kleding, schoeisel, persoon, jeans&#10;&#10;Automatisch gegenereerde beschrijving">
            <a:extLst>
              <a:ext uri="{FF2B5EF4-FFF2-40B4-BE49-F238E27FC236}">
                <a16:creationId xmlns:a16="http://schemas.microsoft.com/office/drawing/2014/main" id="{46800FDD-E074-5901-7493-06E95C33CA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r="2018" b="-3"/>
          <a:stretch/>
        </p:blipFill>
        <p:spPr bwMode="auto">
          <a:xfrm>
            <a:off x="5423072" y="640080"/>
            <a:ext cx="536616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43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16281-9712-5FCF-BA0C-BB2D7412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De tentoonstelling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CBC52-6BF3-A684-680D-3100AEB9B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Samenwerken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3 levels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15 </a:t>
            </a:r>
            <a:r>
              <a:rPr lang="en-US" sz="2200" dirty="0" err="1"/>
              <a:t>minuten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Voorleesfunctie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Laptop, tablet of smartphone-VR </a:t>
            </a:r>
          </a:p>
        </p:txBody>
      </p:sp>
      <p:pic>
        <p:nvPicPr>
          <p:cNvPr id="6" name="Tijdelijke aanduiding voor afbeelding 5" descr="Afbeelding met kleding, schoeisel, schermopname, tekenfilm&#10;&#10;Automatisch gegenereerde beschrijving">
            <a:extLst>
              <a:ext uri="{FF2B5EF4-FFF2-40B4-BE49-F238E27FC236}">
                <a16:creationId xmlns:a16="http://schemas.microsoft.com/office/drawing/2014/main" id="{EC28EA70-5C3D-7C54-0986-753CF0F8E3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1" r="30963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696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DAAAA-7767-F7F3-F050-0E8D18300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BC566-1C86-5CD8-22EA-3C32DA05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6257"/>
            <a:ext cx="6926703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Oefentaak: ruim de vuile kopjes op.  </a:t>
            </a:r>
          </a:p>
        </p:txBody>
      </p:sp>
      <p:pic>
        <p:nvPicPr>
          <p:cNvPr id="6" name="Tijdelijke aanduiding voor afbeelding 5" descr="Afbeelding met kleding, meubels, tekenfilm, tafel&#10;&#10;Automatisch gegenereerde beschrijving">
            <a:extLst>
              <a:ext uri="{FF2B5EF4-FFF2-40B4-BE49-F238E27FC236}">
                <a16:creationId xmlns:a16="http://schemas.microsoft.com/office/drawing/2014/main" id="{0217F505-DE0B-0F5C-1709-CA570883BF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6"/>
          <a:stretch/>
        </p:blipFill>
        <p:spPr>
          <a:xfrm>
            <a:off x="20" y="10"/>
            <a:ext cx="12191980" cy="5279933"/>
          </a:xfrm>
          <a:prstGeom prst="rect">
            <a:avLst/>
          </a:prstGeom>
        </p:spPr>
      </p:pic>
      <p:grpSp>
        <p:nvGrpSpPr>
          <p:cNvPr id="32" name="Group 27">
            <a:extLst>
              <a:ext uri="{FF2B5EF4-FFF2-40B4-BE49-F238E27FC236}">
                <a16:creationId xmlns:a16="http://schemas.microsoft.com/office/drawing/2014/main" id="{0E76F6F3-F5F0-B26D-1B63-73AD0299B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C84BA2-BCC1-89D4-5592-8B2364E6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39C4FA24-7C12-A16B-31C2-89175017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99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260891-3527-42BB-A973-0ECF89FA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B6D564-2FFF-23F1-58EE-D82F690F6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75AB44-6B7E-3BB4-D505-190E8E17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Level 1: klik op de foto die de ander beschrijft.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497FD85-247A-4B54-7392-2AD02E476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afbeelding 5" descr="Afbeelding met hemel, wolk, berg, sneeuw&#10;&#10;Automatisch gegenereerde beschrijving">
            <a:extLst>
              <a:ext uri="{FF2B5EF4-FFF2-40B4-BE49-F238E27FC236}">
                <a16:creationId xmlns:a16="http://schemas.microsoft.com/office/drawing/2014/main" id="{D723F836-EE33-8CCE-F1F0-E35F98622C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" b="12467"/>
          <a:stretch/>
        </p:blipFill>
        <p:spPr>
          <a:xfrm>
            <a:off x="749334" y="2633472"/>
            <a:ext cx="10690283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8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afbeelding 5" descr="Afbeelding met tekst, muur, interieurontwerp, meubels&#10;&#10;Automatisch gegenereerde beschrijving">
            <a:extLst>
              <a:ext uri="{FF2B5EF4-FFF2-40B4-BE49-F238E27FC236}">
                <a16:creationId xmlns:a16="http://schemas.microsoft.com/office/drawing/2014/main" id="{5C697E63-DB5F-09A1-200A-ABB6CC7F90E4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-1" b="-1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240943-CB60-BE99-D429-DC7713FD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Level 2: hang de foto’s op de juiste plaats. </a:t>
            </a:r>
          </a:p>
        </p:txBody>
      </p:sp>
    </p:spTree>
    <p:extLst>
      <p:ext uri="{BB962C8B-B14F-4D97-AF65-F5344CB8AC3E}">
        <p14:creationId xmlns:p14="http://schemas.microsoft.com/office/powerpoint/2010/main" val="167303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7D2D27-7736-2D59-7FD3-FFD617984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afbeelding 5" descr="Afbeelding met kleding, persoon, schermopname, ontwerp&#10;&#10;Automatisch gegenereerde beschrijving">
            <a:extLst>
              <a:ext uri="{FF2B5EF4-FFF2-40B4-BE49-F238E27FC236}">
                <a16:creationId xmlns:a16="http://schemas.microsoft.com/office/drawing/2014/main" id="{153DDA96-03C4-850C-9C59-8E9670E14526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4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8B2E17-A748-6B99-41D2-BF30DDB8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Level 3: fotospeurtocht. Waar zie je dit deel van een foto? </a:t>
            </a:r>
          </a:p>
        </p:txBody>
      </p:sp>
    </p:spTree>
    <p:extLst>
      <p:ext uri="{BB962C8B-B14F-4D97-AF65-F5344CB8AC3E}">
        <p14:creationId xmlns:p14="http://schemas.microsoft.com/office/powerpoint/2010/main" val="11529515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Breedbeeld</PresentationFormat>
  <Paragraphs>59</Paragraphs>
  <Slides>13</Slides>
  <Notes>12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VR-schermspel</vt:lpstr>
      <vt:lpstr>Slechts 41% bereikt 1F gespreksvaardigheid (sbo)    Peil.Mondelinge taalvaardigheid einde speciaal (basis)onderwijs | Rapport | Inspectie van het onderwijs (onderwijsinspectie.nl) </vt:lpstr>
      <vt:lpstr>Schermspel</vt:lpstr>
      <vt:lpstr>VR-schermspel</vt:lpstr>
      <vt:lpstr>De tentoonstelling</vt:lpstr>
      <vt:lpstr>Oefentaak: ruim de vuile kopjes op.  </vt:lpstr>
      <vt:lpstr>Level 1: klik op de foto die de ander beschrijft. </vt:lpstr>
      <vt:lpstr>Level 2: hang de foto’s op de juiste plaats. </vt:lpstr>
      <vt:lpstr>Level 3: fotospeurtocht. Waar zie je dit deel van een foto? </vt:lpstr>
      <vt:lpstr>Precies omschrijven: welk schip bedoel je? </vt:lpstr>
      <vt:lpstr>Feedback </vt:lpstr>
      <vt:lpstr>Ontwikkeling en onderzoek</vt:lpstr>
      <vt:lpstr>Gebruiksversie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VR-schermspel</dc:title>
  <dc:creator>Rianne de Wit</dc:creator>
  <cp:lastModifiedBy>Laura Winkelman</cp:lastModifiedBy>
  <cp:revision>18</cp:revision>
  <dcterms:created xsi:type="dcterms:W3CDTF">2024-02-27T14:12:37Z</dcterms:created>
  <dcterms:modified xsi:type="dcterms:W3CDTF">2024-03-26T08:25:18Z</dcterms:modified>
</cp:coreProperties>
</file>