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4"/>
    <p:sldMasterId id="2147485035" r:id="rId5"/>
    <p:sldMasterId id="2147483721" r:id="rId6"/>
    <p:sldMasterId id="2147483731" r:id="rId7"/>
    <p:sldMasterId id="2147485080" r:id="rId8"/>
    <p:sldMasterId id="2147485094" r:id="rId9"/>
  </p:sldMasterIdLst>
  <p:notesMasterIdLst>
    <p:notesMasterId r:id="rId19"/>
  </p:notesMasterIdLst>
  <p:handoutMasterIdLst>
    <p:handoutMasterId r:id="rId20"/>
  </p:handoutMasterIdLst>
  <p:sldIdLst>
    <p:sldId id="373" r:id="rId10"/>
    <p:sldId id="4945" r:id="rId11"/>
    <p:sldId id="4944" r:id="rId12"/>
    <p:sldId id="4946" r:id="rId13"/>
    <p:sldId id="4941" r:id="rId14"/>
    <p:sldId id="376" r:id="rId15"/>
    <p:sldId id="4942" r:id="rId16"/>
    <p:sldId id="4943" r:id="rId17"/>
    <p:sldId id="4947" r:id="rId1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36">
          <p15:clr>
            <a:srgbClr val="A4A3A4"/>
          </p15:clr>
        </p15:guide>
        <p15:guide id="3" pos="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ssen, Herman" initials="FH" lastIdx="6" clrIdx="0">
    <p:extLst>
      <p:ext uri="{19B8F6BF-5375-455C-9EA6-DF929625EA0E}">
        <p15:presenceInfo xmlns:p15="http://schemas.microsoft.com/office/powerpoint/2012/main" userId="S::H.Franssen@owinsp.nl::a45f546e-b6e5-46c1-ad5f-32ffb37ca1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000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A3641-F0B9-463F-B7B0-7EA7123C8EF1}" v="26" dt="2025-10-02T06:43:36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70715" autoAdjust="0"/>
  </p:normalViewPr>
  <p:slideViewPr>
    <p:cSldViewPr snapToGrid="0">
      <p:cViewPr varScale="1">
        <p:scale>
          <a:sx n="44" d="100"/>
          <a:sy n="44" d="100"/>
        </p:scale>
        <p:origin x="1656" y="48"/>
      </p:cViewPr>
      <p:guideLst>
        <p:guide orient="horz" pos="2160"/>
        <p:guide orient="horz" pos="1036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39F4BA-9DDD-41DC-95FD-434704C90094}" type="datetimeFigureOut">
              <a:rPr lang="nl-NL"/>
              <a:pPr>
                <a:defRPr/>
              </a:pPr>
              <a:t>2-10-2025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5CEDD9-7DCF-4701-BDD2-21358060D2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12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6A23B1-6284-46C8-BA15-F0FA42385ACE}" type="datetimeFigureOut">
              <a:rPr lang="nl-NL"/>
              <a:pPr>
                <a:defRPr/>
              </a:pPr>
              <a:t>2-10-2025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A573B8-793A-4E83-8835-4B8E7825A4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249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573B8-793A-4E83-8835-4B8E7825A406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0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573B8-793A-4E83-8835-4B8E7825A40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53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573B8-793A-4E83-8835-4B8E7825A406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4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5.emf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5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32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12192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41678"/>
            <a:ext cx="5226050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41678"/>
            <a:ext cx="5004000" cy="3944938"/>
          </a:xfrm>
        </p:spPr>
        <p:txBody>
          <a:bodyPr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8170-24E8-47C8-9755-185118F207AD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95CB-D5B8-41E0-9DC0-70D88F9E1E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9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45C5-0D3C-48BC-BB82-277D40B6AF8B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B104-A1C4-44AA-9AD4-43A6E107B34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3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857D-EC2F-4B51-8D95-C519B906E552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F1B6-842A-4989-A139-7189AE6F743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1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8B26-B46D-4D4F-A5EC-3150B82721FB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4EDF-487A-445D-990D-48E8AA51F9D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93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0B3F-57ED-4E1E-AD93-1FE45B08753C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BE09-943E-46CA-A8D5-109A11199E6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8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F011DD-D409-45B8-AA60-7D4DFBC207DD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541DD6-BCEF-4527-B603-4E17C3E0CA8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2161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CE95-1932-4D21-B473-4236384970E7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4521-F32A-440D-9D3B-1746E4AF6BC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08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6096000" y="-1588"/>
            <a:ext cx="6096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000">
              <a:solidFill>
                <a:schemeClr val="bg1"/>
              </a:solidFill>
            </a:endParaRPr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3D44-996F-4D64-9CF9-829BC519399D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D64F-ADB3-4E4C-BA9F-87FA59A85A9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1557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5741-7716-4557-B3DC-EF602D2DFF6B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A68D-660D-4FE1-A309-C57774AAB82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14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0034-4CDF-4366-ADFB-815C2C2DE183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5575-6284-4A96-B387-9CCD70C979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6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488"/>
            <a:ext cx="121920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buClr>
                <a:srgbClr val="A90061"/>
              </a:buCl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006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FB97-DEAA-45D1-9E40-4E0FDDEFFD98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0213-98E8-42BB-892E-D86CA7A7D9E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443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2824-819F-4E7E-98EB-AB85639EC441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AE5B-332C-439B-BC36-A1FCB685CB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184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D1B8-EEE1-4A59-BC79-DE607FB8E3C0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E793-89D5-459F-B34C-BE7133188D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54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72D9-C058-4BEB-BEB7-C3DB2E7BE9B9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7E4F-520D-45A0-A732-2CF8373EC40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515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3430588"/>
            <a:ext cx="12192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/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0434-9284-429A-8CE4-541BAB46D50B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50B0-32EA-4467-96DE-5917919070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910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54700E-C7F2-428F-8DF0-B522AC261F5D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28198A-3B90-4728-966B-CD3B48AFE84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89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5223-168D-4ADC-8E10-84F9882CA8BC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9608-56F7-4D09-A7A0-28BB09CB93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00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2828FA-AC5E-4D4C-B449-C39DD70C7DC6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5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EC0083-5F34-4FC8-8F8C-190A8F5DB8D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71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3CDB-F781-47CD-82BA-52E32F8C1182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F66A-08BD-47B5-AAAE-42C731D7C0F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12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F015-9F8C-4DC5-A25F-0249DF5646F1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5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DE6F-0784-4A0D-8BE9-552C405E08C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89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5AB8-5119-47BB-9753-F3215D78A5A8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DB98-8654-4596-A2C8-62E051548BF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42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2" b="9382"/>
          <a:stretch>
            <a:fillRect/>
          </a:stretch>
        </p:blipFill>
        <p:spPr>
          <a:xfrm>
            <a:off x="-3175" y="0"/>
            <a:ext cx="6099175" cy="685800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:\Communicatie\Mediabestanden (foto, video, huisstijl etc)\Huisstijl\Logo's Inspectie van het Onderwijs\Logo's\OCW_IO_Logo_pres_diap_nl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9065-6B1A-4709-AC20-0E833F8E5AFC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1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1C77A-4A05-47B6-86EE-895F033B044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97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742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4358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541AF-A13C-434F-949F-B1ADF6BBDA44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8B2D-F6DF-4274-9451-79F9B304AD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91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AF15-5BAC-435A-A76E-7739041E8601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8AF7-7E05-4064-BED9-9D87D7F7948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729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B222-EF50-4A5E-9471-42BE5AD4CFAF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1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4BD0-DED9-4AE1-AEBB-0C9FB0DC5BB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878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4ABE-4F27-48D2-807D-F44AC6743385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10FE-E5AB-4EE1-9F79-2A1F71DE601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208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20B1-C6C2-4999-B835-0AFE7BEC8718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DE63-B4D5-4E20-A48F-64B2BE5770F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5121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5691FB-D586-43F2-BBFE-D47957B3354A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1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FDC0F7-1F2C-4C78-A09F-07835462B77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25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9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ED151-CAA3-E94C-B188-C60234145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81" t="16984" r="3183" b="47619"/>
          <a:stretch/>
        </p:blipFill>
        <p:spPr>
          <a:xfrm>
            <a:off x="-173567" y="-1373939"/>
            <a:ext cx="12539132" cy="366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EC96-629F-DF4B-B490-19C0B23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0" y="2231799"/>
            <a:ext cx="8140860" cy="13604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6A15-2CE8-804F-A68F-C8201ADF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890" y="3846767"/>
            <a:ext cx="5246221" cy="1360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CC2251-6B74-E142-8EC1-65031D4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467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654979-23C2-A84D-90FC-28044DB2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4" y="6257954"/>
            <a:ext cx="749592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AB3B-9547-3442-9E7B-06AEDA9B9D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afbeelding 12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466FA3-6D7C-474D-9108-4B10589023CF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9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3C9B01-74F6-41E2-84D7-B4567A9DF3F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883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5419-82D9-0046-A62C-931F2363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230" y="908050"/>
            <a:ext cx="4930166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CC82-F309-0640-98C2-89AE8AFA02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230" y="2057400"/>
            <a:ext cx="4930166" cy="841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DCEAC5-CD8D-3D4B-95D7-F28118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66917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3ED07-6AAC-DA47-B1DF-7F1B43BF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85" y="6257954"/>
            <a:ext cx="66679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F6166D-3E4F-E64C-9D05-28007270C0F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55229" y="3206750"/>
            <a:ext cx="4930166" cy="27432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D4F0-CB2C-4D48-8B1B-58A8F9748E74}"/>
              </a:ext>
            </a:extLst>
          </p:cNvPr>
          <p:cNvSpPr/>
          <p:nvPr userDrawn="1"/>
        </p:nvSpPr>
        <p:spPr>
          <a:xfrm>
            <a:off x="0" y="0"/>
            <a:ext cx="6052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1DE3D4-F90E-8747-8B4E-EA70B6B309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80" y="908050"/>
            <a:ext cx="4450178" cy="50419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969C-9174-0A4D-BCD7-BC08579BA0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930205" y="-806951"/>
            <a:ext cx="12459816" cy="9017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021AC-7053-DE4D-8B81-C1F8FC070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8667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pPr/>
              <a:t>2-10-2025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3960" y="2332433"/>
            <a:ext cx="10463894" cy="3574547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6200" y="6429532"/>
            <a:ext cx="1661654" cy="3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843960" y="1516181"/>
            <a:ext cx="10463894" cy="68392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3" y="1265213"/>
            <a:ext cx="10463777" cy="4934331"/>
          </a:xfrm>
        </p:spPr>
        <p:txBody>
          <a:bodyPr>
            <a:normAutofit/>
          </a:bodyPr>
          <a:lstStyle>
            <a:lvl1pPr marL="428674" indent="-428674">
              <a:buFont typeface="Arial" charset="0"/>
              <a:buChar char="•"/>
              <a:defRPr/>
            </a:lvl1pPr>
            <a:lvl2pPr marL="746803" indent="-321505">
              <a:buFont typeface="Arial" charset="0"/>
              <a:buChar char="•"/>
              <a:defRPr/>
            </a:lvl2pPr>
            <a:lvl3pPr marL="1178851" indent="-321505">
              <a:buFont typeface="Helvetica" charset="0"/>
              <a:buChar char="−"/>
              <a:defRPr/>
            </a:lvl3pPr>
            <a:lvl4pPr marL="1550565" indent="-267921">
              <a:buFont typeface="Helvetica" charset="0"/>
              <a:buChar char="−"/>
              <a:defRPr/>
            </a:lvl4pPr>
            <a:lvl5pPr marL="1982614" indent="-267921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pPr/>
              <a:t>2-10-2025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45976" y="6429532"/>
            <a:ext cx="1661654" cy="35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Hoofdstu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4DE27B3-4D02-CF5C-8109-91200C485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4F75AEC7-2C93-0B2B-4030-1BBD83508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29674A53-A297-9DF7-9432-9A3541BD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62A495-B480-4F24-B332-9DDB28E3E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2057399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0BBDB0B4-208D-F064-6E73-C651D12C3B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13970" y="-46"/>
            <a:ext cx="3978030" cy="685804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DC7E6B-59A7-9FAC-1F00-A5F85FB2C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855" y="2734360"/>
            <a:ext cx="333839" cy="360195"/>
          </a:xfrm>
          <a:prstGeom prst="rect">
            <a:avLst/>
          </a:prstGeom>
        </p:spPr>
      </p:pic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2AB66362-B695-3E0E-2BE1-A2A82A7695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209" y="4222254"/>
            <a:ext cx="7393139" cy="1626096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F0371651-B68A-7A9B-D119-697422ED6D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11" y="3188463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39559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met foto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3240024A-3447-8114-43B0-C28E9E9E34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35634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BAEA6A-A7C8-C813-DE4E-D14FDA7D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44F4F58C-90EE-B20D-B590-92CD2EB19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9FD9B6E-2995-F92F-C530-9AF1ECB5B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6E9F09-1087-080E-5B27-9C21820134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D04EF32A-0C2E-F246-6CCA-09B36729A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" y="2000656"/>
            <a:ext cx="5167788" cy="3841343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720E965E-EF46-DD16-B25C-19F435D58B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221717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met foto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46FD35A5-D8DC-44A1-3EEF-6363572153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34523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3D61A3-F2D0-2BCF-C6FE-9E6CC71D9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46F14FD-7DDA-CFBC-F3B9-97C50B1B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686B94F9-1030-566E-158B-7FDEE0869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9E6E1B9F-FD88-6BD5-6242-62A1525FC5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486" y="2518180"/>
            <a:ext cx="5167789" cy="3330169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2C8C171-BD7A-7A74-B70D-BF3DCA217C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8132" y="512763"/>
            <a:ext cx="333839" cy="360195"/>
          </a:xfrm>
          <a:prstGeom prst="rect">
            <a:avLst/>
          </a:prstGeom>
        </p:spPr>
      </p:pic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5AEF434F-F4B2-3631-BE3A-53BBABBA0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486" y="2000657"/>
            <a:ext cx="516778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E36037D8-73AE-107F-FAF5-B6BD0CD9CF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488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1653417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47DB6C-1638-D949-1134-C246EA752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B0D46EB-FFF0-772B-4131-BEB4D3DB8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94A3163-BFC0-96ED-D313-7DE42CD7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4505C6A3-720F-C4D4-CB4F-EBEC42F590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0"/>
            <a:ext cx="11255854" cy="3330169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6B6E0C-9429-A0D8-5E29-3B720A04A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53BAF62F-3E2C-C9E0-31FD-EFAC70D53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09" y="2000657"/>
            <a:ext cx="739313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C5C873A-D11D-3C06-58A3-ED6F9BDF26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401446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A6B3E3D-605C-BD5D-B8BA-C6252C546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F689154-0B9F-129D-2919-5070469D1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831CC6A-FCA8-6D37-A1C1-A4B008B59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1125A188-C347-47F6-66AF-F577BAD41E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000657"/>
            <a:ext cx="11255854" cy="384769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F04DA7-D530-1D88-237A-D983C07D3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901F8D57-BE54-7918-441D-032E3DDEF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971254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6A1B1571-C07C-CDDB-DC1C-15A72994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113" y="2119196"/>
            <a:ext cx="8153773" cy="1309804"/>
          </a:xfr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</a:t>
            </a:r>
            <a:br>
              <a:rPr lang="nl-NL"/>
            </a:br>
            <a:r>
              <a:rPr lang="nl-NL"/>
              <a:t>quote van SLO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6EA7E608-60A4-664C-8EC4-2091D25D3A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3706790"/>
            <a:ext cx="11160125" cy="374865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Naam, Organisatie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3A261DB-F349-A019-C65E-5E10B79F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3939D3B-CCC6-24FE-685C-06F9FC4B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B503305C-939E-E690-D364-370A1DAC1A9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5149850"/>
            <a:ext cx="1220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38127F7-6596-F0CD-B376-B45B84CF185F}"/>
              </a:ext>
            </a:extLst>
          </p:cNvPr>
          <p:cNvSpPr>
            <a:spLocks/>
          </p:cNvSpPr>
          <p:nvPr userDrawn="1"/>
        </p:nvSpPr>
        <p:spPr bwMode="auto">
          <a:xfrm>
            <a:off x="3143250" y="5149850"/>
            <a:ext cx="9067800" cy="1717675"/>
          </a:xfrm>
          <a:custGeom>
            <a:avLst/>
            <a:gdLst>
              <a:gd name="T0" fmla="*/ 19009 w 19009"/>
              <a:gd name="T1" fmla="*/ 0 h 3599"/>
              <a:gd name="T2" fmla="*/ 19009 w 19009"/>
              <a:gd name="T3" fmla="*/ 0 h 3599"/>
              <a:gd name="T4" fmla="*/ 19009 w 19009"/>
              <a:gd name="T5" fmla="*/ 3599 h 3599"/>
              <a:gd name="T6" fmla="*/ 5148 w 19009"/>
              <a:gd name="T7" fmla="*/ 3599 h 3599"/>
              <a:gd name="T8" fmla="*/ 0 w 19009"/>
              <a:gd name="T9" fmla="*/ 720 h 3599"/>
              <a:gd name="T10" fmla="*/ 0 w 19009"/>
              <a:gd name="T11" fmla="*/ 0 h 3599"/>
              <a:gd name="T12" fmla="*/ 19009 w 19009"/>
              <a:gd name="T13" fmla="*/ 0 h 3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09" h="3599">
                <a:moveTo>
                  <a:pt x="19009" y="0"/>
                </a:moveTo>
                <a:lnTo>
                  <a:pt x="19009" y="0"/>
                </a:lnTo>
                <a:lnTo>
                  <a:pt x="19009" y="3599"/>
                </a:lnTo>
                <a:lnTo>
                  <a:pt x="5148" y="3599"/>
                </a:lnTo>
                <a:cubicBezTo>
                  <a:pt x="3765" y="2196"/>
                  <a:pt x="1990" y="1178"/>
                  <a:pt x="0" y="720"/>
                </a:cubicBezTo>
                <a:lnTo>
                  <a:pt x="0" y="0"/>
                </a:lnTo>
                <a:lnTo>
                  <a:pt x="19009" y="0"/>
                </a:lnTo>
                <a:close/>
              </a:path>
            </a:pathLst>
          </a:custGeom>
          <a:solidFill>
            <a:srgbClr val="00BE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6AF390F-CE5D-86B6-5473-09757982AAD8}"/>
              </a:ext>
            </a:extLst>
          </p:cNvPr>
          <p:cNvSpPr>
            <a:spLocks/>
          </p:cNvSpPr>
          <p:nvPr userDrawn="1"/>
        </p:nvSpPr>
        <p:spPr bwMode="auto">
          <a:xfrm>
            <a:off x="0" y="5389563"/>
            <a:ext cx="3143250" cy="1477963"/>
          </a:xfrm>
          <a:custGeom>
            <a:avLst/>
            <a:gdLst>
              <a:gd name="T0" fmla="*/ 6590 w 6590"/>
              <a:gd name="T1" fmla="*/ 218 h 3097"/>
              <a:gd name="T2" fmla="*/ 6590 w 6590"/>
              <a:gd name="T3" fmla="*/ 218 h 3097"/>
              <a:gd name="T4" fmla="*/ 6590 w 6590"/>
              <a:gd name="T5" fmla="*/ 3097 h 3097"/>
              <a:gd name="T6" fmla="*/ 0 w 6590"/>
              <a:gd name="T7" fmla="*/ 3097 h 3097"/>
              <a:gd name="T8" fmla="*/ 0 w 6590"/>
              <a:gd name="T9" fmla="*/ 1389 h 3097"/>
              <a:gd name="T10" fmla="*/ 4668 w 6590"/>
              <a:gd name="T11" fmla="*/ 0 h 3097"/>
              <a:gd name="T12" fmla="*/ 6590 w 6590"/>
              <a:gd name="T13" fmla="*/ 218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90" h="3097">
                <a:moveTo>
                  <a:pt x="6590" y="218"/>
                </a:moveTo>
                <a:lnTo>
                  <a:pt x="6590" y="218"/>
                </a:lnTo>
                <a:lnTo>
                  <a:pt x="6590" y="3097"/>
                </a:lnTo>
                <a:lnTo>
                  <a:pt x="0" y="3097"/>
                </a:lnTo>
                <a:lnTo>
                  <a:pt x="0" y="1389"/>
                </a:lnTo>
                <a:cubicBezTo>
                  <a:pt x="1340" y="511"/>
                  <a:pt x="2944" y="0"/>
                  <a:pt x="4668" y="0"/>
                </a:cubicBezTo>
                <a:cubicBezTo>
                  <a:pt x="5329" y="0"/>
                  <a:pt x="5972" y="75"/>
                  <a:pt x="6590" y="218"/>
                </a:cubicBezTo>
                <a:close/>
              </a:path>
            </a:pathLst>
          </a:custGeom>
          <a:solidFill>
            <a:srgbClr val="FF6B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7AD4C8A-3991-0C83-0AA0-703C2A8CF35B}"/>
              </a:ext>
            </a:extLst>
          </p:cNvPr>
          <p:cNvSpPr>
            <a:spLocks/>
          </p:cNvSpPr>
          <p:nvPr userDrawn="1"/>
        </p:nvSpPr>
        <p:spPr bwMode="auto">
          <a:xfrm>
            <a:off x="9315450" y="5149850"/>
            <a:ext cx="2895600" cy="2062163"/>
          </a:xfrm>
          <a:custGeom>
            <a:avLst/>
            <a:gdLst>
              <a:gd name="T0" fmla="*/ 6071 w 6071"/>
              <a:gd name="T1" fmla="*/ 0 h 4318"/>
              <a:gd name="T2" fmla="*/ 6071 w 6071"/>
              <a:gd name="T3" fmla="*/ 0 h 4318"/>
              <a:gd name="T4" fmla="*/ 6071 w 6071"/>
              <a:gd name="T5" fmla="*/ 4318 h 4318"/>
              <a:gd name="T6" fmla="*/ 0 w 6071"/>
              <a:gd name="T7" fmla="*/ 0 h 4318"/>
              <a:gd name="T8" fmla="*/ 6071 w 6071"/>
              <a:gd name="T9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71" h="4318">
                <a:moveTo>
                  <a:pt x="6071" y="0"/>
                </a:moveTo>
                <a:lnTo>
                  <a:pt x="6071" y="0"/>
                </a:lnTo>
                <a:lnTo>
                  <a:pt x="6071" y="4318"/>
                </a:lnTo>
                <a:cubicBezTo>
                  <a:pt x="3261" y="4318"/>
                  <a:pt x="872" y="2513"/>
                  <a:pt x="0" y="0"/>
                </a:cubicBezTo>
                <a:lnTo>
                  <a:pt x="6071" y="0"/>
                </a:lnTo>
                <a:close/>
              </a:path>
            </a:pathLst>
          </a:custGeom>
          <a:solidFill>
            <a:srgbClr val="000F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en tabel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2">
            <a:extLst>
              <a:ext uri="{FF2B5EF4-FFF2-40B4-BE49-F238E27FC236}">
                <a16:creationId xmlns:a16="http://schemas.microsoft.com/office/drawing/2014/main" id="{F79754DA-5C62-8765-4C1F-BAF4FD18D37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6000" y="966866"/>
            <a:ext cx="5580063" cy="486561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tabel toe te voegen.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A8C0E9-C21F-CDEA-C586-CF0F22F35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436BA996-3A93-F3EC-5809-D7E7D0516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97961000-0D08-6861-D43D-BE50162DF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19DDA0D4-710C-BD93-2CA1-3AFB570CE2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1"/>
            <a:ext cx="5167789" cy="3314294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CD9BA0E-4BFF-9E7C-FDE8-C9F9AEA6C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B7AA154F-351B-61FE-C4DF-B88087824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09" y="2000657"/>
            <a:ext cx="516778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E1DC8E39-3484-708B-281D-7591A3EB0B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171569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17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159E-C1DE-41C5-8528-4516E521B1DD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9" name="Tijdelijke aanduiding voor voettekst 1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A524-50D1-44CA-8EBB-7DEFFEF421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7065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7">
            <a:extLst>
              <a:ext uri="{FF2B5EF4-FFF2-40B4-BE49-F238E27FC236}">
                <a16:creationId xmlns:a16="http://schemas.microsoft.com/office/drawing/2014/main" id="{5729857F-8CBE-684B-B1FE-DCDD6BED4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000657"/>
            <a:ext cx="5167789" cy="343512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sp>
        <p:nvSpPr>
          <p:cNvPr id="12" name="Tijdelijke aanduiding voor grafiek 10">
            <a:extLst>
              <a:ext uri="{FF2B5EF4-FFF2-40B4-BE49-F238E27FC236}">
                <a16:creationId xmlns:a16="http://schemas.microsoft.com/office/drawing/2014/main" id="{5164C023-7C23-CCDA-0AD0-793736E31D8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9" y="2763924"/>
            <a:ext cx="11160124" cy="32687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grafiek toe te voegen.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16D2A1E-C01D-F332-8BD0-77CECF50B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5B8083F6-6BCA-3CDF-1B1C-10E1E7C3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20" name="Tijdelijke aanduiding voor dianummer 5">
            <a:extLst>
              <a:ext uri="{FF2B5EF4-FFF2-40B4-BE49-F238E27FC236}">
                <a16:creationId xmlns:a16="http://schemas.microsoft.com/office/drawing/2014/main" id="{AC8E064F-50F1-4493-B6B8-C08125D65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D611A2-8008-3E7D-A06B-A0B17D782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0A69A516-AB28-3BAE-D8FF-A51D8D390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341597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- Bullet - Q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8F5D5CA9-4741-325D-68EF-EBEC8BAF2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" y="5099541"/>
            <a:ext cx="5675789" cy="7366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400" i="1">
                <a:solidFill>
                  <a:srgbClr val="000FA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“Hier komt een quote </a:t>
            </a:r>
            <a:br>
              <a:rPr lang="nl-NL"/>
            </a:br>
            <a:r>
              <a:rPr lang="nl-NL"/>
              <a:t>over twee regels”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FAF2352-AE77-EB37-63CF-EBF61ECDF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E98858B-1F32-09FD-FE38-074AE4DC0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9FF20D0-7B2E-D84A-2674-F5A3391E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7F903614-727E-E70A-FA2A-240B2D3FC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4382" y="967023"/>
            <a:ext cx="4767617" cy="5382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DC86BC4C-7ECC-B695-53A3-D17F6F6ADD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09" y="2000657"/>
            <a:ext cx="5167789" cy="98205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buClr>
                <a:srgbClr val="FF6B00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err="1"/>
              <a:t>Bulletpoint</a:t>
            </a:r>
            <a:r>
              <a:rPr lang="nl-NL"/>
              <a:t> 1</a:t>
            </a:r>
          </a:p>
          <a:p>
            <a:pPr lvl="0"/>
            <a:r>
              <a:rPr lang="nl-NL" err="1"/>
              <a:t>Bulletpoint</a:t>
            </a:r>
            <a:r>
              <a:rPr lang="nl-NL"/>
              <a:t> 2</a:t>
            </a:r>
          </a:p>
          <a:p>
            <a:pPr lvl="0"/>
            <a:r>
              <a:rPr lang="nl-NL" err="1"/>
              <a:t>Bulletpoint</a:t>
            </a:r>
            <a:r>
              <a:rPr lang="nl-NL"/>
              <a:t> 3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67FB071-69D0-A881-3D4B-AB61A0379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B5E0D260-C1EB-7AEC-578F-A60EE5E8F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329385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en Smart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007CAE-C3C9-0EB8-C03F-9D8E8DF35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DE17013B-F647-A553-CB4D-0F10E491D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DBD934A4-56F7-C1FD-8935-1B4383A7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98E5EB65-F84D-2B2C-A9D0-DBE73FBCA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0"/>
            <a:ext cx="5167788" cy="3330169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E4365DA-D8EE-8B4F-3765-F238FA72E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ADE94EA1-04CC-9BEB-4AB2-4D0618EC2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0" y="2000657"/>
            <a:ext cx="5167788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F67305D-DBFA-E780-5AAD-2E5338C2C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 over twee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46722-93AD-8B1F-83A0-73028B5EC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998" y="966865"/>
            <a:ext cx="5557738" cy="48814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486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007CAE-C3C9-0EB8-C03F-9D8E8DF35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DE17013B-F647-A553-CB4D-0F10E491D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DBD934A4-56F7-C1FD-8935-1B4383A7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3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C61396-9DF6-0906-E3AD-DBA1D5349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573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30958A-E547-D42F-1B06-4E7E89FF9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44" y="508000"/>
            <a:ext cx="333839" cy="3601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2F0B93-846B-C155-810A-D3DA9E9E03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4538" y="514352"/>
            <a:ext cx="1306286" cy="5122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A6D9C3-7DC4-0A60-B1A5-7BB54C6AA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8AFF210-2A72-7DCB-EDA3-3EAC96FE4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</a:t>
            </a:r>
            <a:r>
              <a:rPr lang="nl-NL" err="1"/>
              <a:t>so</a:t>
            </a:r>
            <a:r>
              <a:rPr lang="nl-NL"/>
              <a:t> &amp; v(s)o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98EE53E-8275-BC8F-FA3F-BDA05E6EE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85C17AAF-4DF8-5E00-4FD8-5BA12BE6E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429000"/>
            <a:ext cx="11160125" cy="654902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Einde slide (plaats hier jouw tekst)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AD8AFC9A-D2AD-FE77-2C97-2E526C406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2104" y="4212486"/>
            <a:ext cx="5167789" cy="337162"/>
          </a:xfrm>
        </p:spPr>
        <p:txBody>
          <a:bodyPr>
            <a:normAutofit/>
          </a:bodyPr>
          <a:lstStyle>
            <a:lvl1pPr marL="0" indent="0" algn="ctr">
              <a:lnSpc>
                <a:spcPts val="1920"/>
              </a:lnSpc>
              <a:buNone/>
              <a:defRPr sz="16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277627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8A4DBE-3C6E-6705-0260-7D59F6093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7D6E9A4-9107-0E9C-6999-F94654BC45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0000" cy="6858000"/>
          </a:xfrm>
          <a:custGeom>
            <a:avLst/>
            <a:gdLst>
              <a:gd name="connsiteX0" fmla="*/ 0 w 4500000"/>
              <a:gd name="connsiteY0" fmla="*/ 0 h 6858000"/>
              <a:gd name="connsiteX1" fmla="*/ 4500000 w 4500000"/>
              <a:gd name="connsiteY1" fmla="*/ 0 h 6858000"/>
              <a:gd name="connsiteX2" fmla="*/ 4500000 w 4500000"/>
              <a:gd name="connsiteY2" fmla="*/ 5194300 h 6858000"/>
              <a:gd name="connsiteX3" fmla="*/ 1266826 w 4500000"/>
              <a:gd name="connsiteY3" fmla="*/ 5194300 h 6858000"/>
              <a:gd name="connsiteX4" fmla="*/ 1 w 4500000"/>
              <a:gd name="connsiteY4" fmla="*/ 6858000 h 6858000"/>
              <a:gd name="connsiteX5" fmla="*/ 1 w 4500000"/>
              <a:gd name="connsiteY5" fmla="*/ 5194300 h 6858000"/>
              <a:gd name="connsiteX6" fmla="*/ 0 w 4500000"/>
              <a:gd name="connsiteY6" fmla="*/ 5194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000" h="6858000">
                <a:moveTo>
                  <a:pt x="0" y="0"/>
                </a:moveTo>
                <a:lnTo>
                  <a:pt x="4500000" y="0"/>
                </a:lnTo>
                <a:lnTo>
                  <a:pt x="4500000" y="5194300"/>
                </a:lnTo>
                <a:lnTo>
                  <a:pt x="1266826" y="5194300"/>
                </a:lnTo>
                <a:lnTo>
                  <a:pt x="1" y="6858000"/>
                </a:lnTo>
                <a:lnTo>
                  <a:pt x="1" y="5194300"/>
                </a:lnTo>
                <a:lnTo>
                  <a:pt x="0" y="5194300"/>
                </a:lnTo>
                <a:close/>
              </a:path>
            </a:pathLst>
          </a:cu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31221"/>
            <a:ext cx="6527800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5400" y="1832400"/>
            <a:ext cx="65278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86D8D6-74FC-9C0C-B0D7-4A30BEC5A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</a:t>
            </a:r>
            <a:r>
              <a:rPr lang="nl-NL" err="1"/>
              <a:t>so</a:t>
            </a:r>
            <a:r>
              <a:rPr lang="nl-NL"/>
              <a:t> &amp; v(s)o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2336EB-DA47-9E50-571A-A8A7CA731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667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Hoofdstu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4DE27B3-4D02-CF5C-8109-91200C485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4F75AEC7-2C93-0B2B-4030-1BBD83508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29674A53-A297-9DF7-9432-9A3541BD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62A495-B480-4F24-B332-9DDB28E3E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2057399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0BBDB0B4-208D-F064-6E73-C651D12C3B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13970" y="-46"/>
            <a:ext cx="3978030" cy="685804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DC7E6B-59A7-9FAC-1F00-A5F85FB2C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855" y="2734360"/>
            <a:ext cx="333839" cy="360195"/>
          </a:xfrm>
          <a:prstGeom prst="rect">
            <a:avLst/>
          </a:prstGeom>
        </p:spPr>
      </p:pic>
      <p:sp>
        <p:nvSpPr>
          <p:cNvPr id="3" name="Tijdelijke aanduiding voor tekst 17">
            <a:extLst>
              <a:ext uri="{FF2B5EF4-FFF2-40B4-BE49-F238E27FC236}">
                <a16:creationId xmlns:a16="http://schemas.microsoft.com/office/drawing/2014/main" id="{2AB66362-B695-3E0E-2BE1-A2A82A7695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209" y="4222254"/>
            <a:ext cx="7393139" cy="1626096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F0371651-B68A-7A9B-D119-697422ED6D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11" y="3188463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363485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met foto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3240024A-3447-8114-43B0-C28E9E9E34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35634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BAEA6A-A7C8-C813-DE4E-D14FDA7D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44F4F58C-90EE-B20D-B590-92CD2EB19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9FD9B6E-2995-F92F-C530-9AF1ECB5B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6E9F09-1087-080E-5B27-9C21820134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D04EF32A-0C2E-F246-6CCA-09B36729A4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" y="2000656"/>
            <a:ext cx="5167788" cy="3841343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720E965E-EF46-DD16-B25C-19F435D58B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65932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met foto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46FD35A5-D8DC-44A1-3EEF-6363572153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34523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B3D61A3-F2D0-2BCF-C6FE-9E6CC71D9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46F14FD-7DDA-CFBC-F3B9-97C50B1B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686B94F9-1030-566E-158B-7FDEE0869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9E6E1B9F-FD88-6BD5-6242-62A1525FC5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486" y="2518180"/>
            <a:ext cx="5167789" cy="333016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2C8C171-BD7A-7A74-B70D-BF3DCA217C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8132" y="512763"/>
            <a:ext cx="333839" cy="360195"/>
          </a:xfrm>
          <a:prstGeom prst="rect">
            <a:avLst/>
          </a:prstGeom>
        </p:spPr>
      </p:pic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5AEF434F-F4B2-3631-BE3A-53BBABBA0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486" y="2000657"/>
            <a:ext cx="516778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E36037D8-73AE-107F-FAF5-B6BD0CD9CF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488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24770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47DB6C-1638-D949-1134-C246EA752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DB0D46EB-FFF0-772B-4131-BEB4D3DB8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F94A3163-BFC0-96ED-D313-7DE42CD7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tekst 17">
            <a:extLst>
              <a:ext uri="{FF2B5EF4-FFF2-40B4-BE49-F238E27FC236}">
                <a16:creationId xmlns:a16="http://schemas.microsoft.com/office/drawing/2014/main" id="{4505C6A3-720F-C4D4-CB4F-EBEC42F590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0"/>
            <a:ext cx="11255854" cy="3330169"/>
          </a:xfr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SzPct val="70000"/>
              <a:buFont typeface="Webdings" panose="05030102010509060703" pitchFamily="18" charset="2"/>
              <a:buChar char=""/>
              <a:defRPr lang="nl-NL" sz="16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  <a:p>
            <a:pPr lvl="1"/>
            <a:r>
              <a:rPr lang="nl-NL"/>
              <a:t>Sub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6B6E0C-9429-A0D8-5E29-3B720A04A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53BAF62F-3E2C-C9E0-31FD-EFAC70D53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09" y="2000657"/>
            <a:ext cx="739313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C5C873A-D11D-3C06-58A3-ED6F9BDF26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123148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BFE43-8EA7-45F8-BFFA-7562EC0F3D36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1" name="Tijdelijke aanduiding voor voettekst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2" name="Tijdelijke aanduiding voor dianummer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2A55-0626-4AAF-8864-20C2B865946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1699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A6B3E3D-605C-BD5D-B8BA-C6252C546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F689154-0B9F-129D-2919-5070469D1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831CC6A-FCA8-6D37-A1C1-A4B008B59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17">
            <a:extLst>
              <a:ext uri="{FF2B5EF4-FFF2-40B4-BE49-F238E27FC236}">
                <a16:creationId xmlns:a16="http://schemas.microsoft.com/office/drawing/2014/main" id="{1125A188-C347-47F6-66AF-F577BAD41E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000657"/>
            <a:ext cx="11255854" cy="384769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None/>
              <a:defRPr lang="nl-NL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defRPr lang="nl-NL" sz="1200" b="0" i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marL="285750" lvl="0" indent="-285750" algn="l" defTabSz="914400" rtl="0" eaLnBrk="1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SzPct val="70000"/>
              <a:buFont typeface="Webdings" panose="05030102010509060703" pitchFamily="18" charset="2"/>
              <a:buChar char=""/>
            </a:pPr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nl-NL"/>
              <a:t>Sub </a:t>
            </a:r>
            <a:r>
              <a:rPr lang="nl-NL" err="1"/>
              <a:t>plattetekst</a:t>
            </a:r>
            <a:r>
              <a:rPr lang="nl-NL"/>
              <a:t>.</a:t>
            </a:r>
          </a:p>
          <a:p>
            <a:pPr lvl="0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F04DA7-D530-1D88-237A-D983C07D3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901F8D57-BE54-7918-441D-032E3DDEF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182577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9F93645-AFC9-6B83-F9D5-F9EE5DD60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50338"/>
            <a:ext cx="12205648" cy="2057399"/>
          </a:xfrm>
          <a:prstGeom prst="rect">
            <a:avLst/>
          </a:prstGeom>
        </p:spPr>
      </p:pic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6A1B1571-C07C-CDDB-DC1C-15A72994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113" y="2119196"/>
            <a:ext cx="8153773" cy="1309804"/>
          </a:xfr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</a:t>
            </a:r>
            <a:br>
              <a:rPr lang="nl-NL"/>
            </a:br>
            <a:r>
              <a:rPr lang="nl-NL"/>
              <a:t>quote van SLO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6EA7E608-60A4-664C-8EC4-2091D25D3A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3706790"/>
            <a:ext cx="11160125" cy="374865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Naam, Organisatie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3A261DB-F349-A019-C65E-5E10B79F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3939D3B-CCC6-24FE-685C-06F9FC4B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42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en tabel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2">
            <a:extLst>
              <a:ext uri="{FF2B5EF4-FFF2-40B4-BE49-F238E27FC236}">
                <a16:creationId xmlns:a16="http://schemas.microsoft.com/office/drawing/2014/main" id="{F79754DA-5C62-8765-4C1F-BAF4FD18D37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096000" y="966866"/>
            <a:ext cx="5580063" cy="486561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tabel toe te voegen.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A8C0E9-C21F-CDEA-C586-CF0F22F35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436BA996-3A93-F3EC-5809-D7E7D0516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97961000-0D08-6861-D43D-BE50162DF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9" name="Tijdelijke aanduiding voor tekst 17">
            <a:extLst>
              <a:ext uri="{FF2B5EF4-FFF2-40B4-BE49-F238E27FC236}">
                <a16:creationId xmlns:a16="http://schemas.microsoft.com/office/drawing/2014/main" id="{19DDA0D4-710C-BD93-2CA1-3AFB570CE2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1"/>
            <a:ext cx="5167789" cy="331429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nl-NL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nl-NL" sz="1200" b="0" i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  <a:p>
            <a:pPr lvl="0"/>
            <a:endParaRPr lang="nl-NL"/>
          </a:p>
          <a:p>
            <a:pPr marL="285750" lvl="0" indent="-285750" algn="l" defTabSz="914400" rtl="0" eaLnBrk="1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SzPct val="70000"/>
              <a:buFont typeface="Webdings" panose="05030102010509060703" pitchFamily="18" charset="2"/>
              <a:buChar char=""/>
            </a:pPr>
            <a:r>
              <a:rPr lang="nl-NL" err="1"/>
              <a:t>Plattetekst</a:t>
            </a:r>
            <a:endParaRPr lang="nl-NL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nl-NL"/>
              <a:t>Sub </a:t>
            </a:r>
            <a:r>
              <a:rPr lang="nl-NL" err="1"/>
              <a:t>plattetekst</a:t>
            </a:r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5CD9BA0E-4BFF-9E7C-FDE8-C9F9AEA6C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21" name="Tijdelijke aanduiding voor tekst 17">
            <a:extLst>
              <a:ext uri="{FF2B5EF4-FFF2-40B4-BE49-F238E27FC236}">
                <a16:creationId xmlns:a16="http://schemas.microsoft.com/office/drawing/2014/main" id="{B7AA154F-351B-61FE-C4DF-B88087824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09" y="2000657"/>
            <a:ext cx="5167789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E1DC8E39-3484-708B-281D-7591A3EB0B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331708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17">
            <a:extLst>
              <a:ext uri="{FF2B5EF4-FFF2-40B4-BE49-F238E27FC236}">
                <a16:creationId xmlns:a16="http://schemas.microsoft.com/office/drawing/2014/main" id="{5729857F-8CBE-684B-B1FE-DCDD6BED4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000657"/>
            <a:ext cx="5167789" cy="34351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</p:txBody>
      </p:sp>
      <p:sp>
        <p:nvSpPr>
          <p:cNvPr id="12" name="Tijdelijke aanduiding voor grafiek 10">
            <a:extLst>
              <a:ext uri="{FF2B5EF4-FFF2-40B4-BE49-F238E27FC236}">
                <a16:creationId xmlns:a16="http://schemas.microsoft.com/office/drawing/2014/main" id="{5164C023-7C23-CCDA-0AD0-793736E31D8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9" y="2763924"/>
            <a:ext cx="11160124" cy="32687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grafiek toe te voegen.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16D2A1E-C01D-F332-8BD0-77CECF50B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5B8083F6-6BCA-3CDF-1B1C-10E1E7C3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20" name="Tijdelijke aanduiding voor dianummer 5">
            <a:extLst>
              <a:ext uri="{FF2B5EF4-FFF2-40B4-BE49-F238E27FC236}">
                <a16:creationId xmlns:a16="http://schemas.microsoft.com/office/drawing/2014/main" id="{AC8E064F-50F1-4493-B6B8-C08125D65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D611A2-8008-3E7D-A06B-A0B17D782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0A69A516-AB28-3BAE-D8FF-A51D8D3905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1188961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- Bullet - Q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8F5D5CA9-4741-325D-68EF-EBEC8BAF2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" y="5099541"/>
            <a:ext cx="5675789" cy="7366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400" i="1">
                <a:solidFill>
                  <a:srgbClr val="000FA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“Hier komt een quote </a:t>
            </a:r>
            <a:br>
              <a:rPr lang="nl-NL"/>
            </a:br>
            <a:r>
              <a:rPr lang="nl-NL"/>
              <a:t>over twee regels”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FAF2352-AE77-EB37-63CF-EBF61ECDF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E98858B-1F32-09FD-FE38-074AE4DC0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9FF20D0-7B2E-D84A-2674-F5A3391E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7F903614-727E-E70A-FA2A-240B2D3FC9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4382" y="967023"/>
            <a:ext cx="4767617" cy="538297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DC86BC4C-7ECC-B695-53A3-D17F6F6ADD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09" y="2000657"/>
            <a:ext cx="5167789" cy="982058"/>
          </a:xfrm>
        </p:spPr>
        <p:txBody>
          <a:bodyPr>
            <a:normAutofit/>
          </a:bodyPr>
          <a:lstStyle>
            <a:lvl1pPr marL="171450" indent="-171450">
              <a:lnSpc>
                <a:spcPct val="120000"/>
              </a:lnSpc>
              <a:spcBef>
                <a:spcPts val="0"/>
              </a:spcBef>
              <a:buClr>
                <a:srgbClr val="FF6B00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err="1"/>
              <a:t>Bulletpoint</a:t>
            </a:r>
            <a:r>
              <a:rPr lang="nl-NL"/>
              <a:t> 1</a:t>
            </a:r>
          </a:p>
          <a:p>
            <a:pPr lvl="0"/>
            <a:r>
              <a:rPr lang="nl-NL" err="1"/>
              <a:t>Bulletpoint</a:t>
            </a:r>
            <a:r>
              <a:rPr lang="nl-NL"/>
              <a:t> 2</a:t>
            </a:r>
          </a:p>
          <a:p>
            <a:pPr lvl="0"/>
            <a:r>
              <a:rPr lang="nl-NL" err="1"/>
              <a:t>Bulletpoint</a:t>
            </a:r>
            <a:r>
              <a:rPr lang="nl-NL"/>
              <a:t> 3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67FB071-69D0-A881-3D4B-AB61A0379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B5E0D260-C1EB-7AEC-578F-A60EE5E8F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368648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Inhoud en Smart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007CAE-C3C9-0EB8-C03F-9D8E8DF35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DE17013B-F647-A553-CB4D-0F10E491D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DBD934A4-56F7-C1FD-8935-1B4383A7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17">
            <a:extLst>
              <a:ext uri="{FF2B5EF4-FFF2-40B4-BE49-F238E27FC236}">
                <a16:creationId xmlns:a16="http://schemas.microsoft.com/office/drawing/2014/main" id="{98E5EB65-F84D-2B2C-A9D0-DBE73FBCA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209" y="2518180"/>
            <a:ext cx="5167788" cy="333016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tabLst/>
              <a:defRPr lang="nl-NL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nl-NL" sz="1200" b="0" i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nl-NL"/>
              <a:t>Hier komt de </a:t>
            </a:r>
            <a:r>
              <a:rPr lang="nl-NL" err="1"/>
              <a:t>plattetekst</a:t>
            </a:r>
            <a:r>
              <a:rPr lang="nl-NL"/>
              <a:t>.</a:t>
            </a:r>
          </a:p>
          <a:p>
            <a:pPr lvl="0"/>
            <a:endParaRPr lang="nl-NL"/>
          </a:p>
          <a:p>
            <a:pPr marL="285750" lvl="0" indent="-285750" algn="l" defTabSz="914400" rtl="0" eaLnBrk="1" latinLnBrk="0" hangingPunct="1">
              <a:lnSpc>
                <a:spcPts val="1600"/>
              </a:lnSpc>
              <a:spcBef>
                <a:spcPts val="1000"/>
              </a:spcBef>
              <a:spcAft>
                <a:spcPts val="600"/>
              </a:spcAft>
              <a:buSzPct val="70000"/>
              <a:buFont typeface="Webdings" panose="05030102010509060703" pitchFamily="18" charset="2"/>
              <a:buChar char=""/>
            </a:pPr>
            <a:r>
              <a:rPr lang="nl-NL" err="1"/>
              <a:t>Plattetekst</a:t>
            </a:r>
            <a:endParaRPr lang="nl-NL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nl-NL"/>
              <a:t>Sub </a:t>
            </a:r>
            <a:r>
              <a:rPr lang="nl-NL" err="1"/>
              <a:t>plattetekst</a:t>
            </a:r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E4365DA-D8EE-8B4F-3765-F238FA72E0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5" y="512763"/>
            <a:ext cx="333839" cy="360195"/>
          </a:xfrm>
          <a:prstGeom prst="rect">
            <a:avLst/>
          </a:prstGeom>
        </p:spPr>
      </p:pic>
      <p:sp>
        <p:nvSpPr>
          <p:cNvPr id="14" name="Tijdelijke aanduiding voor tekst 17">
            <a:extLst>
              <a:ext uri="{FF2B5EF4-FFF2-40B4-BE49-F238E27FC236}">
                <a16:creationId xmlns:a16="http://schemas.microsoft.com/office/drawing/2014/main" id="{ADE94EA1-04CC-9BEB-4AB2-4D0618EC2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210" y="2000657"/>
            <a:ext cx="5167788" cy="337162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F67305D-DBFA-E780-5AAD-2E5338C2C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11" y="966866"/>
            <a:ext cx="5167788" cy="853429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46722-93AD-8B1F-83A0-73028B5EC0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5998" y="966865"/>
            <a:ext cx="5557738" cy="48814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6814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007CAE-C3C9-0EB8-C03F-9D8E8DF35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DE17013B-F647-A553-CB4D-0F10E491D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DBD934A4-56F7-C1FD-8935-1B4383A71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043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– 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C61396-9DF6-0906-E3AD-DBA1D5349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0573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30958A-E547-D42F-1B06-4E7E89FF9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44" y="508000"/>
            <a:ext cx="333839" cy="3601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2F0B93-846B-C155-810A-D3DA9E9E03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4538" y="514352"/>
            <a:ext cx="1306286" cy="51227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A6D9C3-7DC4-0A60-B1A5-7BB54C6AA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18AFF210-2A72-7DCB-EDA3-3EAC96FE4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98EE53E-8275-BC8F-FA3F-BDA05E6EE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85C17AAF-4DF8-5E00-4FD8-5BA12BE6E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429000"/>
            <a:ext cx="11160125" cy="654902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50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Einde slide (plaats hier jouw tekst)</a:t>
            </a:r>
          </a:p>
        </p:txBody>
      </p:sp>
      <p:sp>
        <p:nvSpPr>
          <p:cNvPr id="5" name="Tijdelijke aanduiding voor tekst 17">
            <a:extLst>
              <a:ext uri="{FF2B5EF4-FFF2-40B4-BE49-F238E27FC236}">
                <a16:creationId xmlns:a16="http://schemas.microsoft.com/office/drawing/2014/main" id="{AD8AFC9A-D2AD-FE77-2C97-2E526C406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2104" y="4212486"/>
            <a:ext cx="5167789" cy="337162"/>
          </a:xfrm>
        </p:spPr>
        <p:txBody>
          <a:bodyPr>
            <a:normAutofit/>
          </a:bodyPr>
          <a:lstStyle>
            <a:lvl1pPr marL="0" indent="0" algn="ctr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</p:spTree>
    <p:extLst>
      <p:ext uri="{BB962C8B-B14F-4D97-AF65-F5344CB8AC3E}">
        <p14:creationId xmlns:p14="http://schemas.microsoft.com/office/powerpoint/2010/main" val="3704171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Titeldia - Eigen foto -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0D25CD34-F758-F245-5A7D-A44C30C0A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6096000" y="1711961"/>
            <a:ext cx="6096000" cy="4633278"/>
          </a:xfrm>
          <a:custGeom>
            <a:avLst/>
            <a:gdLst>
              <a:gd name="connsiteX0" fmla="*/ 0 w 6096000"/>
              <a:gd name="connsiteY0" fmla="*/ 0 h 4633278"/>
              <a:gd name="connsiteX1" fmla="*/ 4681651 w 6096000"/>
              <a:gd name="connsiteY1" fmla="*/ 0 h 4633278"/>
              <a:gd name="connsiteX2" fmla="*/ 4706794 w 6096000"/>
              <a:gd name="connsiteY2" fmla="*/ 14165 h 4633278"/>
              <a:gd name="connsiteX3" fmla="*/ 5852220 w 6096000"/>
              <a:gd name="connsiteY3" fmla="*/ 340228 h 4633278"/>
              <a:gd name="connsiteX4" fmla="*/ 6096000 w 6096000"/>
              <a:gd name="connsiteY4" fmla="*/ 350011 h 4633278"/>
              <a:gd name="connsiteX5" fmla="*/ 6096000 w 6096000"/>
              <a:gd name="connsiteY5" fmla="*/ 4633278 h 4633278"/>
              <a:gd name="connsiteX6" fmla="*/ 0 w 6096000"/>
              <a:gd name="connsiteY6" fmla="*/ 4633278 h 46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4633278">
                <a:moveTo>
                  <a:pt x="0" y="0"/>
                </a:moveTo>
                <a:lnTo>
                  <a:pt x="4681651" y="0"/>
                </a:lnTo>
                <a:lnTo>
                  <a:pt x="4706794" y="14165"/>
                </a:lnTo>
                <a:cubicBezTo>
                  <a:pt x="5055205" y="193178"/>
                  <a:pt x="5442325" y="307195"/>
                  <a:pt x="5852220" y="340228"/>
                </a:cubicBezTo>
                <a:lnTo>
                  <a:pt x="6096000" y="350011"/>
                </a:lnTo>
                <a:lnTo>
                  <a:pt x="6096000" y="4633278"/>
                </a:lnTo>
                <a:lnTo>
                  <a:pt x="0" y="46332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Klik op het pictogram om </a:t>
            </a:r>
            <a:br>
              <a:rPr lang="nl-NL"/>
            </a:br>
            <a:r>
              <a:rPr lang="nl-NL"/>
              <a:t>een afbeelding toe te voegen.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25D332-D880-1EA5-BB31-A1684E603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86D73F-EC9D-81FA-786E-0FA7FD228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210" y="6356350"/>
            <a:ext cx="246366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129CA3-8F89-C871-FF12-3E6231E86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598" y="6356350"/>
            <a:ext cx="7471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2B6616-A0D2-F547-ABF5-1E8E15982B2E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EC09288-7ED4-B24D-9014-3838C9ED9C08}"/>
              </a:ext>
            </a:extLst>
          </p:cNvPr>
          <p:cNvGrpSpPr/>
          <p:nvPr userDrawn="1"/>
        </p:nvGrpSpPr>
        <p:grpSpPr>
          <a:xfrm>
            <a:off x="0" y="0"/>
            <a:ext cx="12196763" cy="2062163"/>
            <a:chOff x="0" y="0"/>
            <a:chExt cx="12196763" cy="2062163"/>
          </a:xfrm>
        </p:grpSpPr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CA768BA6-8FA0-4C7E-60CA-528FF60A5DC4}"/>
                </a:ext>
              </a:extLst>
            </p:cNvPr>
            <p:cNvGrpSpPr/>
            <p:nvPr userDrawn="1"/>
          </p:nvGrpSpPr>
          <p:grpSpPr>
            <a:xfrm>
              <a:off x="0" y="0"/>
              <a:ext cx="12196763" cy="2062163"/>
              <a:chOff x="0" y="0"/>
              <a:chExt cx="12196763" cy="2062163"/>
            </a:xfrm>
          </p:grpSpPr>
          <p:sp>
            <p:nvSpPr>
              <p:cNvPr id="25" name="AutoShape 15">
                <a:extLst>
                  <a:ext uri="{FF2B5EF4-FFF2-40B4-BE49-F238E27FC236}">
                    <a16:creationId xmlns:a16="http://schemas.microsoft.com/office/drawing/2014/main" id="{89DEEF45-756A-1F22-A21A-5648EAA71DF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0"/>
                <a:ext cx="121920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81D28C5E-E5EA-8356-74E9-DF7641308C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40075" y="0"/>
                <a:ext cx="9056688" cy="1717675"/>
              </a:xfrm>
              <a:custGeom>
                <a:avLst/>
                <a:gdLst>
                  <a:gd name="T0" fmla="*/ 19009 w 19009"/>
                  <a:gd name="T1" fmla="*/ 0 h 3599"/>
                  <a:gd name="T2" fmla="*/ 19009 w 19009"/>
                  <a:gd name="T3" fmla="*/ 0 h 3599"/>
                  <a:gd name="T4" fmla="*/ 19009 w 19009"/>
                  <a:gd name="T5" fmla="*/ 3599 h 3599"/>
                  <a:gd name="T6" fmla="*/ 5148 w 19009"/>
                  <a:gd name="T7" fmla="*/ 3599 h 3599"/>
                  <a:gd name="T8" fmla="*/ 0 w 19009"/>
                  <a:gd name="T9" fmla="*/ 720 h 3599"/>
                  <a:gd name="T10" fmla="*/ 0 w 19009"/>
                  <a:gd name="T11" fmla="*/ 0 h 3599"/>
                  <a:gd name="T12" fmla="*/ 19009 w 19009"/>
                  <a:gd name="T13" fmla="*/ 0 h 3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09" h="3599">
                    <a:moveTo>
                      <a:pt x="19009" y="0"/>
                    </a:moveTo>
                    <a:lnTo>
                      <a:pt x="19009" y="0"/>
                    </a:lnTo>
                    <a:lnTo>
                      <a:pt x="19009" y="3599"/>
                    </a:lnTo>
                    <a:lnTo>
                      <a:pt x="5148" y="3599"/>
                    </a:lnTo>
                    <a:cubicBezTo>
                      <a:pt x="3765" y="2196"/>
                      <a:pt x="1990" y="1178"/>
                      <a:pt x="0" y="720"/>
                    </a:cubicBezTo>
                    <a:lnTo>
                      <a:pt x="0" y="0"/>
                    </a:lnTo>
                    <a:lnTo>
                      <a:pt x="19009" y="0"/>
                    </a:lnTo>
                    <a:close/>
                  </a:path>
                </a:pathLst>
              </a:custGeom>
              <a:solidFill>
                <a:srgbClr val="00BED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7748A3CD-8A4C-7EC0-1FAB-C6D1FD96F9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239713"/>
                <a:ext cx="3140075" cy="1477963"/>
              </a:xfrm>
              <a:custGeom>
                <a:avLst/>
                <a:gdLst>
                  <a:gd name="T0" fmla="*/ 6590 w 6590"/>
                  <a:gd name="T1" fmla="*/ 218 h 3097"/>
                  <a:gd name="T2" fmla="*/ 6590 w 6590"/>
                  <a:gd name="T3" fmla="*/ 218 h 3097"/>
                  <a:gd name="T4" fmla="*/ 6590 w 6590"/>
                  <a:gd name="T5" fmla="*/ 3097 h 3097"/>
                  <a:gd name="T6" fmla="*/ 0 w 6590"/>
                  <a:gd name="T7" fmla="*/ 3097 h 3097"/>
                  <a:gd name="T8" fmla="*/ 0 w 6590"/>
                  <a:gd name="T9" fmla="*/ 1389 h 3097"/>
                  <a:gd name="T10" fmla="*/ 4668 w 6590"/>
                  <a:gd name="T11" fmla="*/ 0 h 3097"/>
                  <a:gd name="T12" fmla="*/ 6590 w 6590"/>
                  <a:gd name="T13" fmla="*/ 218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90" h="3097">
                    <a:moveTo>
                      <a:pt x="6590" y="218"/>
                    </a:moveTo>
                    <a:lnTo>
                      <a:pt x="6590" y="218"/>
                    </a:lnTo>
                    <a:lnTo>
                      <a:pt x="6590" y="3097"/>
                    </a:lnTo>
                    <a:lnTo>
                      <a:pt x="0" y="3097"/>
                    </a:lnTo>
                    <a:lnTo>
                      <a:pt x="0" y="1389"/>
                    </a:lnTo>
                    <a:cubicBezTo>
                      <a:pt x="1340" y="511"/>
                      <a:pt x="2944" y="0"/>
                      <a:pt x="4668" y="0"/>
                    </a:cubicBezTo>
                    <a:cubicBezTo>
                      <a:pt x="5329" y="0"/>
                      <a:pt x="5972" y="75"/>
                      <a:pt x="6590" y="218"/>
                    </a:cubicBezTo>
                    <a:close/>
                  </a:path>
                </a:pathLst>
              </a:custGeom>
              <a:solidFill>
                <a:srgbClr val="FF6B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4E1AB618-1703-9BCE-DC2E-948BB4244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304338" y="0"/>
                <a:ext cx="2892425" cy="2062163"/>
              </a:xfrm>
              <a:custGeom>
                <a:avLst/>
                <a:gdLst>
                  <a:gd name="T0" fmla="*/ 6071 w 6071"/>
                  <a:gd name="T1" fmla="*/ 0 h 4318"/>
                  <a:gd name="T2" fmla="*/ 6071 w 6071"/>
                  <a:gd name="T3" fmla="*/ 0 h 4318"/>
                  <a:gd name="T4" fmla="*/ 6071 w 6071"/>
                  <a:gd name="T5" fmla="*/ 4318 h 4318"/>
                  <a:gd name="T6" fmla="*/ 0 w 6071"/>
                  <a:gd name="T7" fmla="*/ 0 h 4318"/>
                  <a:gd name="T8" fmla="*/ 6071 w 6071"/>
                  <a:gd name="T9" fmla="*/ 0 h 4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71" h="4318">
                    <a:moveTo>
                      <a:pt x="6071" y="0"/>
                    </a:moveTo>
                    <a:lnTo>
                      <a:pt x="6071" y="0"/>
                    </a:lnTo>
                    <a:lnTo>
                      <a:pt x="6071" y="4318"/>
                    </a:lnTo>
                    <a:cubicBezTo>
                      <a:pt x="3261" y="4318"/>
                      <a:pt x="872" y="2513"/>
                      <a:pt x="0" y="0"/>
                    </a:cubicBez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000FA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A1A15BF-D7A5-6D95-96C1-C1A4648C0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74538" y="514352"/>
              <a:ext cx="1306286" cy="512270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471940-B3D3-1A6B-9030-415A114FF4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855" y="2734360"/>
            <a:ext cx="333839" cy="360195"/>
          </a:xfrm>
          <a:prstGeom prst="rect">
            <a:avLst/>
          </a:prstGeom>
        </p:spPr>
      </p:pic>
      <p:sp>
        <p:nvSpPr>
          <p:cNvPr id="7" name="Tijdelijke aanduiding voor tekst 17">
            <a:extLst>
              <a:ext uri="{FF2B5EF4-FFF2-40B4-BE49-F238E27FC236}">
                <a16:creationId xmlns:a16="http://schemas.microsoft.com/office/drawing/2014/main" id="{45F0EDE3-EC29-771B-8AA1-F5AC59B10A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209" y="4222253"/>
            <a:ext cx="5167789" cy="1559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buNone/>
              <a:defRPr sz="2000" b="1"/>
            </a:lvl1pPr>
          </a:lstStyle>
          <a:p>
            <a:pPr lvl="0"/>
            <a:r>
              <a:rPr lang="nl-NL"/>
              <a:t>Hier komt de ondertitel.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DE41AEE5-A8E7-A6EE-2BE7-238FC3DCF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211" y="3188463"/>
            <a:ext cx="5167788" cy="853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Hier komt een titel</a:t>
            </a:r>
          </a:p>
        </p:txBody>
      </p:sp>
    </p:spTree>
    <p:extLst>
      <p:ext uri="{BB962C8B-B14F-4D97-AF65-F5344CB8AC3E}">
        <p14:creationId xmlns:p14="http://schemas.microsoft.com/office/powerpoint/2010/main" val="327509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7355">
          <p15:clr>
            <a:srgbClr val="FBAE40"/>
          </p15:clr>
        </p15:guide>
        <p15:guide id="6" pos="32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1221"/>
            <a:ext cx="9173175" cy="53860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3CB062E-3A3A-5074-686E-7179E5AA78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2F320-A9F0-872B-0DD6-5443EEE3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85E5D-8611-4DC1-B375-AD1E4C05477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C55875-67B5-EF3C-42FF-129094CA92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00" y="1832400"/>
            <a:ext cx="9173175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DA031A5A-82BF-230B-B760-11B752C27B4D}"/>
              </a:ext>
            </a:extLst>
          </p:cNvPr>
          <p:cNvSpPr/>
          <p:nvPr userDrawn="1"/>
        </p:nvSpPr>
        <p:spPr>
          <a:xfrm>
            <a:off x="11556618" y="324180"/>
            <a:ext cx="634971" cy="2551823"/>
          </a:xfrm>
          <a:custGeom>
            <a:avLst/>
            <a:gdLst/>
            <a:ahLst/>
            <a:cxnLst/>
            <a:rect l="l" t="t" r="r" b="b"/>
            <a:pathLst>
              <a:path w="1047115" h="4208145">
                <a:moveTo>
                  <a:pt x="1047086" y="0"/>
                </a:moveTo>
                <a:lnTo>
                  <a:pt x="1007948" y="30161"/>
                </a:lnTo>
                <a:lnTo>
                  <a:pt x="972782" y="58314"/>
                </a:lnTo>
                <a:lnTo>
                  <a:pt x="938111" y="87051"/>
                </a:lnTo>
                <a:lnTo>
                  <a:pt x="903943" y="116364"/>
                </a:lnTo>
                <a:lnTo>
                  <a:pt x="870284" y="146247"/>
                </a:lnTo>
                <a:lnTo>
                  <a:pt x="837142" y="176692"/>
                </a:lnTo>
                <a:lnTo>
                  <a:pt x="804525" y="207691"/>
                </a:lnTo>
                <a:lnTo>
                  <a:pt x="772439" y="239237"/>
                </a:lnTo>
                <a:lnTo>
                  <a:pt x="740893" y="271322"/>
                </a:lnTo>
                <a:lnTo>
                  <a:pt x="709895" y="303939"/>
                </a:lnTo>
                <a:lnTo>
                  <a:pt x="679450" y="337081"/>
                </a:lnTo>
                <a:lnTo>
                  <a:pt x="649567" y="370740"/>
                </a:lnTo>
                <a:lnTo>
                  <a:pt x="620253" y="404909"/>
                </a:lnTo>
                <a:lnTo>
                  <a:pt x="591517" y="439580"/>
                </a:lnTo>
                <a:lnTo>
                  <a:pt x="563364" y="474745"/>
                </a:lnTo>
                <a:lnTo>
                  <a:pt x="535803" y="510398"/>
                </a:lnTo>
                <a:lnTo>
                  <a:pt x="508841" y="546531"/>
                </a:lnTo>
                <a:lnTo>
                  <a:pt x="482485" y="583136"/>
                </a:lnTo>
                <a:lnTo>
                  <a:pt x="456743" y="620206"/>
                </a:lnTo>
                <a:lnTo>
                  <a:pt x="431623" y="657734"/>
                </a:lnTo>
                <a:lnTo>
                  <a:pt x="407132" y="695712"/>
                </a:lnTo>
                <a:lnTo>
                  <a:pt x="383276" y="734132"/>
                </a:lnTo>
                <a:lnTo>
                  <a:pt x="360065" y="772988"/>
                </a:lnTo>
                <a:lnTo>
                  <a:pt x="337505" y="812271"/>
                </a:lnTo>
                <a:lnTo>
                  <a:pt x="315603" y="851975"/>
                </a:lnTo>
                <a:lnTo>
                  <a:pt x="294367" y="892091"/>
                </a:lnTo>
                <a:lnTo>
                  <a:pt x="273805" y="932613"/>
                </a:lnTo>
                <a:lnTo>
                  <a:pt x="253924" y="973533"/>
                </a:lnTo>
                <a:lnTo>
                  <a:pt x="234732" y="1014843"/>
                </a:lnTo>
                <a:lnTo>
                  <a:pt x="216235" y="1056536"/>
                </a:lnTo>
                <a:lnTo>
                  <a:pt x="198441" y="1098605"/>
                </a:lnTo>
                <a:lnTo>
                  <a:pt x="181359" y="1141042"/>
                </a:lnTo>
                <a:lnTo>
                  <a:pt x="164994" y="1183840"/>
                </a:lnTo>
                <a:lnTo>
                  <a:pt x="149355" y="1226990"/>
                </a:lnTo>
                <a:lnTo>
                  <a:pt x="134450" y="1270487"/>
                </a:lnTo>
                <a:lnTo>
                  <a:pt x="120284" y="1314322"/>
                </a:lnTo>
                <a:lnTo>
                  <a:pt x="106867" y="1358488"/>
                </a:lnTo>
                <a:lnTo>
                  <a:pt x="94206" y="1402978"/>
                </a:lnTo>
                <a:lnTo>
                  <a:pt x="82307" y="1447783"/>
                </a:lnTo>
                <a:lnTo>
                  <a:pt x="71178" y="1492897"/>
                </a:lnTo>
                <a:lnTo>
                  <a:pt x="60828" y="1538312"/>
                </a:lnTo>
                <a:lnTo>
                  <a:pt x="51262" y="1584021"/>
                </a:lnTo>
                <a:lnTo>
                  <a:pt x="42490" y="1630016"/>
                </a:lnTo>
                <a:lnTo>
                  <a:pt x="34517" y="1676289"/>
                </a:lnTo>
                <a:lnTo>
                  <a:pt x="27352" y="1722834"/>
                </a:lnTo>
                <a:lnTo>
                  <a:pt x="21002" y="1769643"/>
                </a:lnTo>
                <a:lnTo>
                  <a:pt x="15475" y="1816708"/>
                </a:lnTo>
                <a:lnTo>
                  <a:pt x="10777" y="1864022"/>
                </a:lnTo>
                <a:lnTo>
                  <a:pt x="6917" y="1911578"/>
                </a:lnTo>
                <a:lnTo>
                  <a:pt x="3902" y="1959368"/>
                </a:lnTo>
                <a:lnTo>
                  <a:pt x="1739" y="2007384"/>
                </a:lnTo>
                <a:lnTo>
                  <a:pt x="436" y="2055620"/>
                </a:lnTo>
                <a:lnTo>
                  <a:pt x="0" y="2104067"/>
                </a:lnTo>
                <a:lnTo>
                  <a:pt x="436" y="2152515"/>
                </a:lnTo>
                <a:lnTo>
                  <a:pt x="1739" y="2200750"/>
                </a:lnTo>
                <a:lnTo>
                  <a:pt x="3902" y="2248767"/>
                </a:lnTo>
                <a:lnTo>
                  <a:pt x="6917" y="2296557"/>
                </a:lnTo>
                <a:lnTo>
                  <a:pt x="10777" y="2344112"/>
                </a:lnTo>
                <a:lnTo>
                  <a:pt x="15475" y="2391427"/>
                </a:lnTo>
                <a:lnTo>
                  <a:pt x="21002" y="2438492"/>
                </a:lnTo>
                <a:lnTo>
                  <a:pt x="27352" y="2485301"/>
                </a:lnTo>
                <a:lnTo>
                  <a:pt x="34517" y="2531846"/>
                </a:lnTo>
                <a:lnTo>
                  <a:pt x="42490" y="2578119"/>
                </a:lnTo>
                <a:lnTo>
                  <a:pt x="51262" y="2624114"/>
                </a:lnTo>
                <a:lnTo>
                  <a:pt x="60828" y="2669823"/>
                </a:lnTo>
                <a:lnTo>
                  <a:pt x="71178" y="2715238"/>
                </a:lnTo>
                <a:lnTo>
                  <a:pt x="82307" y="2760352"/>
                </a:lnTo>
                <a:lnTo>
                  <a:pt x="94206" y="2805157"/>
                </a:lnTo>
                <a:lnTo>
                  <a:pt x="106867" y="2849647"/>
                </a:lnTo>
                <a:lnTo>
                  <a:pt x="120284" y="2893813"/>
                </a:lnTo>
                <a:lnTo>
                  <a:pt x="134450" y="2937648"/>
                </a:lnTo>
                <a:lnTo>
                  <a:pt x="149355" y="2981144"/>
                </a:lnTo>
                <a:lnTo>
                  <a:pt x="164994" y="3024295"/>
                </a:lnTo>
                <a:lnTo>
                  <a:pt x="181359" y="3067093"/>
                </a:lnTo>
                <a:lnTo>
                  <a:pt x="198441" y="3109530"/>
                </a:lnTo>
                <a:lnTo>
                  <a:pt x="216235" y="3151599"/>
                </a:lnTo>
                <a:lnTo>
                  <a:pt x="234732" y="3193292"/>
                </a:lnTo>
                <a:lnTo>
                  <a:pt x="253924" y="3234602"/>
                </a:lnTo>
                <a:lnTo>
                  <a:pt x="273805" y="3275522"/>
                </a:lnTo>
                <a:lnTo>
                  <a:pt x="294367" y="3316044"/>
                </a:lnTo>
                <a:lnTo>
                  <a:pt x="315603" y="3356160"/>
                </a:lnTo>
                <a:lnTo>
                  <a:pt x="337505" y="3395864"/>
                </a:lnTo>
                <a:lnTo>
                  <a:pt x="360065" y="3435147"/>
                </a:lnTo>
                <a:lnTo>
                  <a:pt x="383276" y="3474002"/>
                </a:lnTo>
                <a:lnTo>
                  <a:pt x="407132" y="3512423"/>
                </a:lnTo>
                <a:lnTo>
                  <a:pt x="431623" y="3550401"/>
                </a:lnTo>
                <a:lnTo>
                  <a:pt x="456743" y="3587928"/>
                </a:lnTo>
                <a:lnTo>
                  <a:pt x="482485" y="3624999"/>
                </a:lnTo>
                <a:lnTo>
                  <a:pt x="508841" y="3661604"/>
                </a:lnTo>
                <a:lnTo>
                  <a:pt x="535803" y="3697737"/>
                </a:lnTo>
                <a:lnTo>
                  <a:pt x="563364" y="3733389"/>
                </a:lnTo>
                <a:lnTo>
                  <a:pt x="591517" y="3768555"/>
                </a:lnTo>
                <a:lnTo>
                  <a:pt x="620253" y="3803226"/>
                </a:lnTo>
                <a:lnTo>
                  <a:pt x="649567" y="3837395"/>
                </a:lnTo>
                <a:lnTo>
                  <a:pt x="679450" y="3871054"/>
                </a:lnTo>
                <a:lnTo>
                  <a:pt x="709895" y="3904195"/>
                </a:lnTo>
                <a:lnTo>
                  <a:pt x="740893" y="3936813"/>
                </a:lnTo>
                <a:lnTo>
                  <a:pt x="772439" y="3968898"/>
                </a:lnTo>
                <a:lnTo>
                  <a:pt x="804525" y="4000444"/>
                </a:lnTo>
                <a:lnTo>
                  <a:pt x="837142" y="4031443"/>
                </a:lnTo>
                <a:lnTo>
                  <a:pt x="870284" y="4061887"/>
                </a:lnTo>
                <a:lnTo>
                  <a:pt x="903943" y="4091770"/>
                </a:lnTo>
                <a:lnTo>
                  <a:pt x="938111" y="4121084"/>
                </a:lnTo>
                <a:lnTo>
                  <a:pt x="972782" y="4149821"/>
                </a:lnTo>
                <a:lnTo>
                  <a:pt x="1007948" y="4177973"/>
                </a:lnTo>
                <a:lnTo>
                  <a:pt x="1047086" y="4208135"/>
                </a:lnTo>
                <a:lnTo>
                  <a:pt x="104708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AC1AC10-8DC0-A231-E7D0-110BBEA7F8E5}"/>
              </a:ext>
            </a:extLst>
          </p:cNvPr>
          <p:cNvSpPr/>
          <p:nvPr userDrawn="1"/>
        </p:nvSpPr>
        <p:spPr>
          <a:xfrm rot="10800000">
            <a:off x="11824647" y="4413369"/>
            <a:ext cx="367353" cy="742712"/>
          </a:xfrm>
          <a:custGeom>
            <a:avLst/>
            <a:gdLst>
              <a:gd name="connsiteX0" fmla="*/ 0 w 367353"/>
              <a:gd name="connsiteY0" fmla="*/ 742712 h 742712"/>
              <a:gd name="connsiteX1" fmla="*/ 0 w 367353"/>
              <a:gd name="connsiteY1" fmla="*/ 0 h 742712"/>
              <a:gd name="connsiteX2" fmla="*/ 7609 w 367353"/>
              <a:gd name="connsiteY2" fmla="*/ 139 h 742712"/>
              <a:gd name="connsiteX3" fmla="*/ 21491 w 367353"/>
              <a:gd name="connsiteY3" fmla="*/ 902 h 742712"/>
              <a:gd name="connsiteX4" fmla="*/ 35234 w 367353"/>
              <a:gd name="connsiteY4" fmla="*/ 2162 h 742712"/>
              <a:gd name="connsiteX5" fmla="*/ 48828 w 367353"/>
              <a:gd name="connsiteY5" fmla="*/ 3911 h 742712"/>
              <a:gd name="connsiteX6" fmla="*/ 62265 w 367353"/>
              <a:gd name="connsiteY6" fmla="*/ 6139 h 742712"/>
              <a:gd name="connsiteX7" fmla="*/ 75536 w 367353"/>
              <a:gd name="connsiteY7" fmla="*/ 8838 h 742712"/>
              <a:gd name="connsiteX8" fmla="*/ 88632 w 367353"/>
              <a:gd name="connsiteY8" fmla="*/ 11998 h 742712"/>
              <a:gd name="connsiteX9" fmla="*/ 101543 w 367353"/>
              <a:gd name="connsiteY9" fmla="*/ 15611 h 742712"/>
              <a:gd name="connsiteX10" fmla="*/ 114261 w 367353"/>
              <a:gd name="connsiteY10" fmla="*/ 19668 h 742712"/>
              <a:gd name="connsiteX11" fmla="*/ 126776 w 367353"/>
              <a:gd name="connsiteY11" fmla="*/ 24159 h 742712"/>
              <a:gd name="connsiteX12" fmla="*/ 139080 w 367353"/>
              <a:gd name="connsiteY12" fmla="*/ 29076 h 742712"/>
              <a:gd name="connsiteX13" fmla="*/ 151163 w 367353"/>
              <a:gd name="connsiteY13" fmla="*/ 34409 h 742712"/>
              <a:gd name="connsiteX14" fmla="*/ 163017 w 367353"/>
              <a:gd name="connsiteY14" fmla="*/ 40150 h 742712"/>
              <a:gd name="connsiteX15" fmla="*/ 174632 w 367353"/>
              <a:gd name="connsiteY15" fmla="*/ 46290 h 742712"/>
              <a:gd name="connsiteX16" fmla="*/ 186000 w 367353"/>
              <a:gd name="connsiteY16" fmla="*/ 52820 h 742712"/>
              <a:gd name="connsiteX17" fmla="*/ 197111 w 367353"/>
              <a:gd name="connsiteY17" fmla="*/ 59730 h 742712"/>
              <a:gd name="connsiteX18" fmla="*/ 207956 w 367353"/>
              <a:gd name="connsiteY18" fmla="*/ 67012 h 742712"/>
              <a:gd name="connsiteX19" fmla="*/ 218527 w 367353"/>
              <a:gd name="connsiteY19" fmla="*/ 74657 h 742712"/>
              <a:gd name="connsiteX20" fmla="*/ 228814 w 367353"/>
              <a:gd name="connsiteY20" fmla="*/ 82656 h 742712"/>
              <a:gd name="connsiteX21" fmla="*/ 238808 w 367353"/>
              <a:gd name="connsiteY21" fmla="*/ 91000 h 742712"/>
              <a:gd name="connsiteX22" fmla="*/ 248501 w 367353"/>
              <a:gd name="connsiteY22" fmla="*/ 99679 h 742712"/>
              <a:gd name="connsiteX23" fmla="*/ 257882 w 367353"/>
              <a:gd name="connsiteY23" fmla="*/ 108685 h 742712"/>
              <a:gd name="connsiteX24" fmla="*/ 266944 w 367353"/>
              <a:gd name="connsiteY24" fmla="*/ 118010 h 742712"/>
              <a:gd name="connsiteX25" fmla="*/ 275677 w 367353"/>
              <a:gd name="connsiteY25" fmla="*/ 127643 h 742712"/>
              <a:gd name="connsiteX26" fmla="*/ 284072 w 367353"/>
              <a:gd name="connsiteY26" fmla="*/ 137576 h 742712"/>
              <a:gd name="connsiteX27" fmla="*/ 292120 w 367353"/>
              <a:gd name="connsiteY27" fmla="*/ 147801 h 742712"/>
              <a:gd name="connsiteX28" fmla="*/ 299812 w 367353"/>
              <a:gd name="connsiteY28" fmla="*/ 158307 h 742712"/>
              <a:gd name="connsiteX29" fmla="*/ 307138 w 367353"/>
              <a:gd name="connsiteY29" fmla="*/ 169086 h 742712"/>
              <a:gd name="connsiteX30" fmla="*/ 314091 w 367353"/>
              <a:gd name="connsiteY30" fmla="*/ 180129 h 742712"/>
              <a:gd name="connsiteX31" fmla="*/ 320661 w 367353"/>
              <a:gd name="connsiteY31" fmla="*/ 191427 h 742712"/>
              <a:gd name="connsiteX32" fmla="*/ 326839 w 367353"/>
              <a:gd name="connsiteY32" fmla="*/ 202972 h 742712"/>
              <a:gd name="connsiteX33" fmla="*/ 332615 w 367353"/>
              <a:gd name="connsiteY33" fmla="*/ 214753 h 742712"/>
              <a:gd name="connsiteX34" fmla="*/ 337981 w 367353"/>
              <a:gd name="connsiteY34" fmla="*/ 226763 h 742712"/>
              <a:gd name="connsiteX35" fmla="*/ 342928 w 367353"/>
              <a:gd name="connsiteY35" fmla="*/ 238992 h 742712"/>
              <a:gd name="connsiteX36" fmla="*/ 347447 w 367353"/>
              <a:gd name="connsiteY36" fmla="*/ 251431 h 742712"/>
              <a:gd name="connsiteX37" fmla="*/ 351528 w 367353"/>
              <a:gd name="connsiteY37" fmla="*/ 264071 h 742712"/>
              <a:gd name="connsiteX38" fmla="*/ 355163 w 367353"/>
              <a:gd name="connsiteY38" fmla="*/ 276903 h 742712"/>
              <a:gd name="connsiteX39" fmla="*/ 358343 w 367353"/>
              <a:gd name="connsiteY39" fmla="*/ 289919 h 742712"/>
              <a:gd name="connsiteX40" fmla="*/ 361059 w 367353"/>
              <a:gd name="connsiteY40" fmla="*/ 303109 h 742712"/>
              <a:gd name="connsiteX41" fmla="*/ 363300 w 367353"/>
              <a:gd name="connsiteY41" fmla="*/ 316464 h 742712"/>
              <a:gd name="connsiteX42" fmla="*/ 365060 w 367353"/>
              <a:gd name="connsiteY42" fmla="*/ 329975 h 742712"/>
              <a:gd name="connsiteX43" fmla="*/ 366328 w 367353"/>
              <a:gd name="connsiteY43" fmla="*/ 343634 h 742712"/>
              <a:gd name="connsiteX44" fmla="*/ 367095 w 367353"/>
              <a:gd name="connsiteY44" fmla="*/ 357431 h 742712"/>
              <a:gd name="connsiteX45" fmla="*/ 367353 w 367353"/>
              <a:gd name="connsiteY45" fmla="*/ 371357 h 742712"/>
              <a:gd name="connsiteX46" fmla="*/ 367095 w 367353"/>
              <a:gd name="connsiteY46" fmla="*/ 385283 h 742712"/>
              <a:gd name="connsiteX47" fmla="*/ 366328 w 367353"/>
              <a:gd name="connsiteY47" fmla="*/ 399081 h 742712"/>
              <a:gd name="connsiteX48" fmla="*/ 365060 w 367353"/>
              <a:gd name="connsiteY48" fmla="*/ 412739 h 742712"/>
              <a:gd name="connsiteX49" fmla="*/ 363300 w 367353"/>
              <a:gd name="connsiteY49" fmla="*/ 426250 h 742712"/>
              <a:gd name="connsiteX50" fmla="*/ 361059 w 367353"/>
              <a:gd name="connsiteY50" fmla="*/ 439605 h 742712"/>
              <a:gd name="connsiteX51" fmla="*/ 358343 w 367353"/>
              <a:gd name="connsiteY51" fmla="*/ 452795 h 742712"/>
              <a:gd name="connsiteX52" fmla="*/ 355163 w 367353"/>
              <a:gd name="connsiteY52" fmla="*/ 465810 h 742712"/>
              <a:gd name="connsiteX53" fmla="*/ 351528 w 367353"/>
              <a:gd name="connsiteY53" fmla="*/ 478643 h 742712"/>
              <a:gd name="connsiteX54" fmla="*/ 347447 w 367353"/>
              <a:gd name="connsiteY54" fmla="*/ 491283 h 742712"/>
              <a:gd name="connsiteX55" fmla="*/ 342928 w 367353"/>
              <a:gd name="connsiteY55" fmla="*/ 503721 h 742712"/>
              <a:gd name="connsiteX56" fmla="*/ 337981 w 367353"/>
              <a:gd name="connsiteY56" fmla="*/ 515950 h 742712"/>
              <a:gd name="connsiteX57" fmla="*/ 332615 w 367353"/>
              <a:gd name="connsiteY57" fmla="*/ 527959 h 742712"/>
              <a:gd name="connsiteX58" fmla="*/ 326839 w 367353"/>
              <a:gd name="connsiteY58" fmla="*/ 539741 h 742712"/>
              <a:gd name="connsiteX59" fmla="*/ 320661 w 367353"/>
              <a:gd name="connsiteY59" fmla="*/ 551285 h 742712"/>
              <a:gd name="connsiteX60" fmla="*/ 314091 w 367353"/>
              <a:gd name="connsiteY60" fmla="*/ 562583 h 742712"/>
              <a:gd name="connsiteX61" fmla="*/ 307138 w 367353"/>
              <a:gd name="connsiteY61" fmla="*/ 573626 h 742712"/>
              <a:gd name="connsiteX62" fmla="*/ 299812 w 367353"/>
              <a:gd name="connsiteY62" fmla="*/ 584406 h 742712"/>
              <a:gd name="connsiteX63" fmla="*/ 292120 w 367353"/>
              <a:gd name="connsiteY63" fmla="*/ 594912 h 742712"/>
              <a:gd name="connsiteX64" fmla="*/ 284072 w 367353"/>
              <a:gd name="connsiteY64" fmla="*/ 605136 h 742712"/>
              <a:gd name="connsiteX65" fmla="*/ 275677 w 367353"/>
              <a:gd name="connsiteY65" fmla="*/ 615069 h 742712"/>
              <a:gd name="connsiteX66" fmla="*/ 266944 w 367353"/>
              <a:gd name="connsiteY66" fmla="*/ 624702 h 742712"/>
              <a:gd name="connsiteX67" fmla="*/ 257882 w 367353"/>
              <a:gd name="connsiteY67" fmla="*/ 634026 h 742712"/>
              <a:gd name="connsiteX68" fmla="*/ 248501 w 367353"/>
              <a:gd name="connsiteY68" fmla="*/ 643033 h 742712"/>
              <a:gd name="connsiteX69" fmla="*/ 238808 w 367353"/>
              <a:gd name="connsiteY69" fmla="*/ 651712 h 742712"/>
              <a:gd name="connsiteX70" fmla="*/ 228814 w 367353"/>
              <a:gd name="connsiteY70" fmla="*/ 660056 h 742712"/>
              <a:gd name="connsiteX71" fmla="*/ 218527 w 367353"/>
              <a:gd name="connsiteY71" fmla="*/ 668055 h 742712"/>
              <a:gd name="connsiteX72" fmla="*/ 207956 w 367353"/>
              <a:gd name="connsiteY72" fmla="*/ 675700 h 742712"/>
              <a:gd name="connsiteX73" fmla="*/ 197111 w 367353"/>
              <a:gd name="connsiteY73" fmla="*/ 682982 h 742712"/>
              <a:gd name="connsiteX74" fmla="*/ 186000 w 367353"/>
              <a:gd name="connsiteY74" fmla="*/ 689892 h 742712"/>
              <a:gd name="connsiteX75" fmla="*/ 174632 w 367353"/>
              <a:gd name="connsiteY75" fmla="*/ 696422 h 742712"/>
              <a:gd name="connsiteX76" fmla="*/ 163017 w 367353"/>
              <a:gd name="connsiteY76" fmla="*/ 702562 h 742712"/>
              <a:gd name="connsiteX77" fmla="*/ 151163 w 367353"/>
              <a:gd name="connsiteY77" fmla="*/ 708303 h 742712"/>
              <a:gd name="connsiteX78" fmla="*/ 139080 w 367353"/>
              <a:gd name="connsiteY78" fmla="*/ 713636 h 742712"/>
              <a:gd name="connsiteX79" fmla="*/ 126776 w 367353"/>
              <a:gd name="connsiteY79" fmla="*/ 718553 h 742712"/>
              <a:gd name="connsiteX80" fmla="*/ 114261 w 367353"/>
              <a:gd name="connsiteY80" fmla="*/ 723044 h 742712"/>
              <a:gd name="connsiteX81" fmla="*/ 101543 w 367353"/>
              <a:gd name="connsiteY81" fmla="*/ 727101 h 742712"/>
              <a:gd name="connsiteX82" fmla="*/ 88632 w 367353"/>
              <a:gd name="connsiteY82" fmla="*/ 730714 h 742712"/>
              <a:gd name="connsiteX83" fmla="*/ 75536 w 367353"/>
              <a:gd name="connsiteY83" fmla="*/ 733874 h 742712"/>
              <a:gd name="connsiteX84" fmla="*/ 62265 w 367353"/>
              <a:gd name="connsiteY84" fmla="*/ 736573 h 742712"/>
              <a:gd name="connsiteX85" fmla="*/ 48828 w 367353"/>
              <a:gd name="connsiteY85" fmla="*/ 738801 h 742712"/>
              <a:gd name="connsiteX86" fmla="*/ 35234 w 367353"/>
              <a:gd name="connsiteY86" fmla="*/ 740550 h 742712"/>
              <a:gd name="connsiteX87" fmla="*/ 21491 w 367353"/>
              <a:gd name="connsiteY87" fmla="*/ 741810 h 742712"/>
              <a:gd name="connsiteX88" fmla="*/ 7609 w 367353"/>
              <a:gd name="connsiteY88" fmla="*/ 742573 h 74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67353" h="742712">
                <a:moveTo>
                  <a:pt x="0" y="742712"/>
                </a:moveTo>
                <a:lnTo>
                  <a:pt x="0" y="0"/>
                </a:lnTo>
                <a:lnTo>
                  <a:pt x="7609" y="139"/>
                </a:lnTo>
                <a:lnTo>
                  <a:pt x="21491" y="902"/>
                </a:lnTo>
                <a:lnTo>
                  <a:pt x="35234" y="2162"/>
                </a:lnTo>
                <a:lnTo>
                  <a:pt x="48828" y="3911"/>
                </a:lnTo>
                <a:lnTo>
                  <a:pt x="62265" y="6139"/>
                </a:lnTo>
                <a:lnTo>
                  <a:pt x="75536" y="8838"/>
                </a:lnTo>
                <a:lnTo>
                  <a:pt x="88632" y="11998"/>
                </a:lnTo>
                <a:lnTo>
                  <a:pt x="101543" y="15611"/>
                </a:lnTo>
                <a:lnTo>
                  <a:pt x="114261" y="19668"/>
                </a:lnTo>
                <a:lnTo>
                  <a:pt x="126776" y="24159"/>
                </a:lnTo>
                <a:lnTo>
                  <a:pt x="139080" y="29076"/>
                </a:lnTo>
                <a:lnTo>
                  <a:pt x="151163" y="34409"/>
                </a:lnTo>
                <a:lnTo>
                  <a:pt x="163017" y="40150"/>
                </a:lnTo>
                <a:lnTo>
                  <a:pt x="174632" y="46290"/>
                </a:lnTo>
                <a:lnTo>
                  <a:pt x="186000" y="52820"/>
                </a:lnTo>
                <a:lnTo>
                  <a:pt x="197111" y="59730"/>
                </a:lnTo>
                <a:lnTo>
                  <a:pt x="207956" y="67012"/>
                </a:lnTo>
                <a:lnTo>
                  <a:pt x="218527" y="74657"/>
                </a:lnTo>
                <a:lnTo>
                  <a:pt x="228814" y="82656"/>
                </a:lnTo>
                <a:lnTo>
                  <a:pt x="238808" y="91000"/>
                </a:lnTo>
                <a:lnTo>
                  <a:pt x="248501" y="99679"/>
                </a:lnTo>
                <a:lnTo>
                  <a:pt x="257882" y="108685"/>
                </a:lnTo>
                <a:lnTo>
                  <a:pt x="266944" y="118010"/>
                </a:lnTo>
                <a:lnTo>
                  <a:pt x="275677" y="127643"/>
                </a:lnTo>
                <a:lnTo>
                  <a:pt x="284072" y="137576"/>
                </a:lnTo>
                <a:lnTo>
                  <a:pt x="292120" y="147801"/>
                </a:lnTo>
                <a:lnTo>
                  <a:pt x="299812" y="158307"/>
                </a:lnTo>
                <a:lnTo>
                  <a:pt x="307138" y="169086"/>
                </a:lnTo>
                <a:lnTo>
                  <a:pt x="314091" y="180129"/>
                </a:lnTo>
                <a:lnTo>
                  <a:pt x="320661" y="191427"/>
                </a:lnTo>
                <a:lnTo>
                  <a:pt x="326839" y="202972"/>
                </a:lnTo>
                <a:lnTo>
                  <a:pt x="332615" y="214753"/>
                </a:lnTo>
                <a:lnTo>
                  <a:pt x="337981" y="226763"/>
                </a:lnTo>
                <a:lnTo>
                  <a:pt x="342928" y="238992"/>
                </a:lnTo>
                <a:lnTo>
                  <a:pt x="347447" y="251431"/>
                </a:lnTo>
                <a:lnTo>
                  <a:pt x="351528" y="264071"/>
                </a:lnTo>
                <a:lnTo>
                  <a:pt x="355163" y="276903"/>
                </a:lnTo>
                <a:lnTo>
                  <a:pt x="358343" y="289919"/>
                </a:lnTo>
                <a:lnTo>
                  <a:pt x="361059" y="303109"/>
                </a:lnTo>
                <a:lnTo>
                  <a:pt x="363300" y="316464"/>
                </a:lnTo>
                <a:lnTo>
                  <a:pt x="365060" y="329975"/>
                </a:lnTo>
                <a:lnTo>
                  <a:pt x="366328" y="343634"/>
                </a:lnTo>
                <a:lnTo>
                  <a:pt x="367095" y="357431"/>
                </a:lnTo>
                <a:lnTo>
                  <a:pt x="367353" y="371357"/>
                </a:lnTo>
                <a:lnTo>
                  <a:pt x="367095" y="385283"/>
                </a:lnTo>
                <a:lnTo>
                  <a:pt x="366328" y="399081"/>
                </a:lnTo>
                <a:lnTo>
                  <a:pt x="365060" y="412739"/>
                </a:lnTo>
                <a:lnTo>
                  <a:pt x="363300" y="426250"/>
                </a:lnTo>
                <a:lnTo>
                  <a:pt x="361059" y="439605"/>
                </a:lnTo>
                <a:lnTo>
                  <a:pt x="358343" y="452795"/>
                </a:lnTo>
                <a:lnTo>
                  <a:pt x="355163" y="465810"/>
                </a:lnTo>
                <a:lnTo>
                  <a:pt x="351528" y="478643"/>
                </a:lnTo>
                <a:lnTo>
                  <a:pt x="347447" y="491283"/>
                </a:lnTo>
                <a:lnTo>
                  <a:pt x="342928" y="503721"/>
                </a:lnTo>
                <a:lnTo>
                  <a:pt x="337981" y="515950"/>
                </a:lnTo>
                <a:lnTo>
                  <a:pt x="332615" y="527959"/>
                </a:lnTo>
                <a:lnTo>
                  <a:pt x="326839" y="539741"/>
                </a:lnTo>
                <a:lnTo>
                  <a:pt x="320661" y="551285"/>
                </a:lnTo>
                <a:lnTo>
                  <a:pt x="314091" y="562583"/>
                </a:lnTo>
                <a:lnTo>
                  <a:pt x="307138" y="573626"/>
                </a:lnTo>
                <a:lnTo>
                  <a:pt x="299812" y="584406"/>
                </a:lnTo>
                <a:lnTo>
                  <a:pt x="292120" y="594912"/>
                </a:lnTo>
                <a:lnTo>
                  <a:pt x="284072" y="605136"/>
                </a:lnTo>
                <a:lnTo>
                  <a:pt x="275677" y="615069"/>
                </a:lnTo>
                <a:lnTo>
                  <a:pt x="266944" y="624702"/>
                </a:lnTo>
                <a:lnTo>
                  <a:pt x="257882" y="634026"/>
                </a:lnTo>
                <a:lnTo>
                  <a:pt x="248501" y="643033"/>
                </a:lnTo>
                <a:lnTo>
                  <a:pt x="238808" y="651712"/>
                </a:lnTo>
                <a:lnTo>
                  <a:pt x="228814" y="660056"/>
                </a:lnTo>
                <a:lnTo>
                  <a:pt x="218527" y="668055"/>
                </a:lnTo>
                <a:lnTo>
                  <a:pt x="207956" y="675700"/>
                </a:lnTo>
                <a:lnTo>
                  <a:pt x="197111" y="682982"/>
                </a:lnTo>
                <a:lnTo>
                  <a:pt x="186000" y="689892"/>
                </a:lnTo>
                <a:lnTo>
                  <a:pt x="174632" y="696422"/>
                </a:lnTo>
                <a:lnTo>
                  <a:pt x="163017" y="702562"/>
                </a:lnTo>
                <a:lnTo>
                  <a:pt x="151163" y="708303"/>
                </a:lnTo>
                <a:lnTo>
                  <a:pt x="139080" y="713636"/>
                </a:lnTo>
                <a:lnTo>
                  <a:pt x="126776" y="718553"/>
                </a:lnTo>
                <a:lnTo>
                  <a:pt x="114261" y="723044"/>
                </a:lnTo>
                <a:lnTo>
                  <a:pt x="101543" y="727101"/>
                </a:lnTo>
                <a:lnTo>
                  <a:pt x="88632" y="730714"/>
                </a:lnTo>
                <a:lnTo>
                  <a:pt x="75536" y="733874"/>
                </a:lnTo>
                <a:lnTo>
                  <a:pt x="62265" y="736573"/>
                </a:lnTo>
                <a:lnTo>
                  <a:pt x="48828" y="738801"/>
                </a:lnTo>
                <a:lnTo>
                  <a:pt x="35234" y="740550"/>
                </a:lnTo>
                <a:lnTo>
                  <a:pt x="21491" y="741810"/>
                </a:lnTo>
                <a:lnTo>
                  <a:pt x="7609" y="742573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CAE3D31-CC66-835C-C5AB-4C3657DE18ED}"/>
              </a:ext>
            </a:extLst>
          </p:cNvPr>
          <p:cNvSpPr/>
          <p:nvPr userDrawn="1"/>
        </p:nvSpPr>
        <p:spPr>
          <a:xfrm rot="10800000">
            <a:off x="11029950" y="3369482"/>
            <a:ext cx="1162049" cy="1199627"/>
          </a:xfrm>
          <a:custGeom>
            <a:avLst/>
            <a:gdLst/>
            <a:ahLst/>
            <a:cxnLst/>
            <a:rect l="l" t="t" r="r" b="b"/>
            <a:pathLst>
              <a:path w="2801620" h="2559050">
                <a:moveTo>
                  <a:pt x="1522080" y="0"/>
                </a:moveTo>
                <a:lnTo>
                  <a:pt x="0" y="0"/>
                </a:lnTo>
                <a:lnTo>
                  <a:pt x="0" y="2558466"/>
                </a:lnTo>
                <a:lnTo>
                  <a:pt x="1522080" y="2558466"/>
                </a:lnTo>
                <a:lnTo>
                  <a:pt x="1570038" y="2557584"/>
                </a:lnTo>
                <a:lnTo>
                  <a:pt x="1617551" y="2554957"/>
                </a:lnTo>
                <a:lnTo>
                  <a:pt x="1664587" y="2550618"/>
                </a:lnTo>
                <a:lnTo>
                  <a:pt x="1711116" y="2544596"/>
                </a:lnTo>
                <a:lnTo>
                  <a:pt x="1757107" y="2536923"/>
                </a:lnTo>
                <a:lnTo>
                  <a:pt x="1802528" y="2527629"/>
                </a:lnTo>
                <a:lnTo>
                  <a:pt x="1847350" y="2516746"/>
                </a:lnTo>
                <a:lnTo>
                  <a:pt x="1891540" y="2504304"/>
                </a:lnTo>
                <a:lnTo>
                  <a:pt x="1935069" y="2490335"/>
                </a:lnTo>
                <a:lnTo>
                  <a:pt x="1977904" y="2474869"/>
                </a:lnTo>
                <a:lnTo>
                  <a:pt x="2020016" y="2457937"/>
                </a:lnTo>
                <a:lnTo>
                  <a:pt x="2061374" y="2439570"/>
                </a:lnTo>
                <a:lnTo>
                  <a:pt x="2101945" y="2419800"/>
                </a:lnTo>
                <a:lnTo>
                  <a:pt x="2141701" y="2398656"/>
                </a:lnTo>
                <a:lnTo>
                  <a:pt x="2180608" y="2376170"/>
                </a:lnTo>
                <a:lnTo>
                  <a:pt x="2218638" y="2352373"/>
                </a:lnTo>
                <a:lnTo>
                  <a:pt x="2255758" y="2327296"/>
                </a:lnTo>
                <a:lnTo>
                  <a:pt x="2291938" y="2300969"/>
                </a:lnTo>
                <a:lnTo>
                  <a:pt x="2327147" y="2273424"/>
                </a:lnTo>
                <a:lnTo>
                  <a:pt x="2361353" y="2244691"/>
                </a:lnTo>
                <a:lnTo>
                  <a:pt x="2394527" y="2214801"/>
                </a:lnTo>
                <a:lnTo>
                  <a:pt x="2426637" y="2183786"/>
                </a:lnTo>
                <a:lnTo>
                  <a:pt x="2457653" y="2151677"/>
                </a:lnTo>
                <a:lnTo>
                  <a:pt x="2487542" y="2118503"/>
                </a:lnTo>
                <a:lnTo>
                  <a:pt x="2516275" y="2084296"/>
                </a:lnTo>
                <a:lnTo>
                  <a:pt x="2543820" y="2049088"/>
                </a:lnTo>
                <a:lnTo>
                  <a:pt x="2570147" y="2012908"/>
                </a:lnTo>
                <a:lnTo>
                  <a:pt x="2595225" y="1975788"/>
                </a:lnTo>
                <a:lnTo>
                  <a:pt x="2619022" y="1937759"/>
                </a:lnTo>
                <a:lnTo>
                  <a:pt x="2641508" y="1898852"/>
                </a:lnTo>
                <a:lnTo>
                  <a:pt x="2662652" y="1859097"/>
                </a:lnTo>
                <a:lnTo>
                  <a:pt x="2682422" y="1818525"/>
                </a:lnTo>
                <a:lnTo>
                  <a:pt x="2700789" y="1777169"/>
                </a:lnTo>
                <a:lnTo>
                  <a:pt x="2717721" y="1735057"/>
                </a:lnTo>
                <a:lnTo>
                  <a:pt x="2733187" y="1692222"/>
                </a:lnTo>
                <a:lnTo>
                  <a:pt x="2747156" y="1648694"/>
                </a:lnTo>
                <a:lnTo>
                  <a:pt x="2759598" y="1604504"/>
                </a:lnTo>
                <a:lnTo>
                  <a:pt x="2770481" y="1559683"/>
                </a:lnTo>
                <a:lnTo>
                  <a:pt x="2779775" y="1514262"/>
                </a:lnTo>
                <a:lnTo>
                  <a:pt x="2787448" y="1468272"/>
                </a:lnTo>
                <a:lnTo>
                  <a:pt x="2793470" y="1421743"/>
                </a:lnTo>
                <a:lnTo>
                  <a:pt x="2797810" y="1374708"/>
                </a:lnTo>
                <a:lnTo>
                  <a:pt x="2800436" y="1327195"/>
                </a:lnTo>
                <a:lnTo>
                  <a:pt x="2801318" y="1279238"/>
                </a:lnTo>
                <a:lnTo>
                  <a:pt x="2800436" y="1231280"/>
                </a:lnTo>
                <a:lnTo>
                  <a:pt x="2797810" y="1183767"/>
                </a:lnTo>
                <a:lnTo>
                  <a:pt x="2793470" y="1136731"/>
                </a:lnTo>
                <a:lnTo>
                  <a:pt x="2787448" y="1090202"/>
                </a:lnTo>
                <a:lnTo>
                  <a:pt x="2779775" y="1044211"/>
                </a:lnTo>
                <a:lnTo>
                  <a:pt x="2770481" y="998790"/>
                </a:lnTo>
                <a:lnTo>
                  <a:pt x="2759598" y="953968"/>
                </a:lnTo>
                <a:lnTo>
                  <a:pt x="2747156" y="909778"/>
                </a:lnTo>
                <a:lnTo>
                  <a:pt x="2733187" y="866249"/>
                </a:lnTo>
                <a:lnTo>
                  <a:pt x="2717721" y="823413"/>
                </a:lnTo>
                <a:lnTo>
                  <a:pt x="2700789" y="781301"/>
                </a:lnTo>
                <a:lnTo>
                  <a:pt x="2682422" y="739944"/>
                </a:lnTo>
                <a:lnTo>
                  <a:pt x="2662652" y="699372"/>
                </a:lnTo>
                <a:lnTo>
                  <a:pt x="2641508" y="659617"/>
                </a:lnTo>
                <a:lnTo>
                  <a:pt x="2619022" y="620710"/>
                </a:lnTo>
                <a:lnTo>
                  <a:pt x="2595225" y="582680"/>
                </a:lnTo>
                <a:lnTo>
                  <a:pt x="2570147" y="545560"/>
                </a:lnTo>
                <a:lnTo>
                  <a:pt x="2543820" y="509380"/>
                </a:lnTo>
                <a:lnTo>
                  <a:pt x="2516275" y="474171"/>
                </a:lnTo>
                <a:lnTo>
                  <a:pt x="2487542" y="439964"/>
                </a:lnTo>
                <a:lnTo>
                  <a:pt x="2457653" y="406790"/>
                </a:lnTo>
                <a:lnTo>
                  <a:pt x="2426637" y="374680"/>
                </a:lnTo>
                <a:lnTo>
                  <a:pt x="2394527" y="343665"/>
                </a:lnTo>
                <a:lnTo>
                  <a:pt x="2361353" y="313776"/>
                </a:lnTo>
                <a:lnTo>
                  <a:pt x="2327147" y="285043"/>
                </a:lnTo>
                <a:lnTo>
                  <a:pt x="2291938" y="257498"/>
                </a:lnTo>
                <a:lnTo>
                  <a:pt x="2255758" y="231171"/>
                </a:lnTo>
                <a:lnTo>
                  <a:pt x="2218638" y="206093"/>
                </a:lnTo>
                <a:lnTo>
                  <a:pt x="2180608" y="182296"/>
                </a:lnTo>
                <a:lnTo>
                  <a:pt x="2141701" y="159810"/>
                </a:lnTo>
                <a:lnTo>
                  <a:pt x="2101945" y="138666"/>
                </a:lnTo>
                <a:lnTo>
                  <a:pt x="2061374" y="118895"/>
                </a:lnTo>
                <a:lnTo>
                  <a:pt x="2020016" y="100529"/>
                </a:lnTo>
                <a:lnTo>
                  <a:pt x="1977904" y="83597"/>
                </a:lnTo>
                <a:lnTo>
                  <a:pt x="1935069" y="68131"/>
                </a:lnTo>
                <a:lnTo>
                  <a:pt x="1891540" y="54161"/>
                </a:lnTo>
                <a:lnTo>
                  <a:pt x="1847350" y="41720"/>
                </a:lnTo>
                <a:lnTo>
                  <a:pt x="1802528" y="30837"/>
                </a:lnTo>
                <a:lnTo>
                  <a:pt x="1757107" y="21543"/>
                </a:lnTo>
                <a:lnTo>
                  <a:pt x="1711116" y="13870"/>
                </a:lnTo>
                <a:lnTo>
                  <a:pt x="1664587" y="7848"/>
                </a:lnTo>
                <a:lnTo>
                  <a:pt x="1617551" y="3508"/>
                </a:lnTo>
                <a:lnTo>
                  <a:pt x="1570038" y="882"/>
                </a:lnTo>
                <a:lnTo>
                  <a:pt x="1522080" y="0"/>
                </a:lnTo>
                <a:close/>
              </a:path>
            </a:pathLst>
          </a:custGeom>
          <a:solidFill>
            <a:schemeClr val="bg2"/>
          </a:solidFill>
          <a:effectLst>
            <a:outerShdw blurRad="76200" dist="76200" dir="6000000" algn="tr" rotWithShape="0">
              <a:schemeClr val="tx1">
                <a:alpha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86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1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5151A-E89C-4441-9F4A-5F928F3239EC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27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2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069F-9C7B-4BFA-ADFC-D5C7FFF6A3A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1319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5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6647"/>
            <a:ext cx="7646043" cy="129568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5025" y="2092330"/>
            <a:ext cx="10442575" cy="385762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FC8D9-D7AB-A846-A6D4-E11B53B3F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773" t="30947" r="16059" b="66543"/>
          <a:stretch/>
        </p:blipFill>
        <p:spPr>
          <a:xfrm>
            <a:off x="0" y="0"/>
            <a:ext cx="12192000" cy="320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FF2A7-5131-514D-92DE-5B8257B22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Picture 2" descr="I:\Communicatie\Mediabestanden (foto, video, huisstijl etc)\Huisstijl\Logo's Inspectie van het Onderwijs\Logo's\OCW_IO_Logo_pres_diap_n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2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afbeelding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8577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69584 w 6098242"/>
              <a:gd name="connsiteY2" fmla="*/ 1289449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098242"/>
              <a:gd name="connsiteY0" fmla="*/ 0 h 6858000"/>
              <a:gd name="connsiteX1" fmla="*/ 5769583 w 6098242"/>
              <a:gd name="connsiteY1" fmla="*/ 8238 h 6858000"/>
              <a:gd name="connsiteX2" fmla="*/ 5777822 w 6098242"/>
              <a:gd name="connsiteY2" fmla="*/ 1264735 h 6858000"/>
              <a:gd name="connsiteX3" fmla="*/ 6065291 w 6098242"/>
              <a:gd name="connsiteY3" fmla="*/ 1281211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  <a:gd name="connsiteX6" fmla="*/ 0 w 6098242"/>
              <a:gd name="connsiteY6" fmla="*/ 0 h 6858000"/>
              <a:gd name="connsiteX0" fmla="*/ 0 w 6106112"/>
              <a:gd name="connsiteY0" fmla="*/ 0 h 6858000"/>
              <a:gd name="connsiteX1" fmla="*/ 5769583 w 6106112"/>
              <a:gd name="connsiteY1" fmla="*/ 8238 h 6858000"/>
              <a:gd name="connsiteX2" fmla="*/ 5777822 w 6106112"/>
              <a:gd name="connsiteY2" fmla="*/ 1264735 h 6858000"/>
              <a:gd name="connsiteX3" fmla="*/ 6106112 w 6106112"/>
              <a:gd name="connsiteY3" fmla="*/ 1264882 h 6858000"/>
              <a:gd name="connsiteX4" fmla="*/ 6098242 w 6106112"/>
              <a:gd name="connsiteY4" fmla="*/ 6858000 h 6858000"/>
              <a:gd name="connsiteX5" fmla="*/ 0 w 6106112"/>
              <a:gd name="connsiteY5" fmla="*/ 6858000 h 6858000"/>
              <a:gd name="connsiteX6" fmla="*/ 0 w 6106112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64735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97392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8238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  <a:gd name="connsiteX0" fmla="*/ 0 w 6098577"/>
              <a:gd name="connsiteY0" fmla="*/ 0 h 6858000"/>
              <a:gd name="connsiteX1" fmla="*/ 5769583 w 6098577"/>
              <a:gd name="connsiteY1" fmla="*/ 74 h 6858000"/>
              <a:gd name="connsiteX2" fmla="*/ 5777822 w 6098577"/>
              <a:gd name="connsiteY2" fmla="*/ 1272900 h 6858000"/>
              <a:gd name="connsiteX3" fmla="*/ 6089783 w 6098577"/>
              <a:gd name="connsiteY3" fmla="*/ 1281211 h 6858000"/>
              <a:gd name="connsiteX4" fmla="*/ 6098242 w 6098577"/>
              <a:gd name="connsiteY4" fmla="*/ 6858000 h 6858000"/>
              <a:gd name="connsiteX5" fmla="*/ 0 w 6098577"/>
              <a:gd name="connsiteY5" fmla="*/ 6858000 h 6858000"/>
              <a:gd name="connsiteX6" fmla="*/ 0 w 609857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577" h="6858000">
                <a:moveTo>
                  <a:pt x="0" y="0"/>
                </a:moveTo>
                <a:lnTo>
                  <a:pt x="5769583" y="74"/>
                </a:lnTo>
                <a:cubicBezTo>
                  <a:pt x="5769583" y="427144"/>
                  <a:pt x="5777822" y="845830"/>
                  <a:pt x="5777822" y="1272900"/>
                </a:cubicBezTo>
                <a:lnTo>
                  <a:pt x="6089783" y="1281211"/>
                </a:lnTo>
                <a:cubicBezTo>
                  <a:pt x="6087160" y="3145584"/>
                  <a:pt x="6100865" y="4993627"/>
                  <a:pt x="609824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529015"/>
            <a:ext cx="5004000" cy="3692397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54547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C427-913D-4D43-8DE1-34FBF8022B99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9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l-NL"/>
              <a:t>Inspectie van het Onderwijs</a:t>
            </a:r>
          </a:p>
        </p:txBody>
      </p:sp>
      <p:sp>
        <p:nvSpPr>
          <p:cNvPr id="10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28D4-69B4-489E-9112-2BF4F96832E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77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/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53BC-2291-4327-89EB-A18AE0458410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8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67BA-7CDE-4A67-BA25-EFC9B573C15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1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5000" y="1052513"/>
            <a:ext cx="10923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175"/>
            <a:ext cx="10923588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675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FDE4-A307-419D-88D9-3D96777A167C}" type="datetime1">
              <a:rPr lang="nl-NL"/>
              <a:pPr>
                <a:defRPr/>
              </a:pPr>
              <a:t>2-10-2025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Inspectie van het Onderwijs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221413"/>
            <a:ext cx="5005388" cy="32226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D3120-6740-41CE-AE39-A1C7E9EEF11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1" name="Afbeelding 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3" r="44934"/>
          <a:stretch>
            <a:fillRect/>
          </a:stretch>
        </p:blipFill>
        <p:spPr bwMode="auto">
          <a:xfrm>
            <a:off x="5638800" y="1588"/>
            <a:ext cx="914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68" r:id="rId11"/>
    <p:sldLayoutId id="2147483769" r:id="rId12"/>
    <p:sldLayoutId id="2147483770" r:id="rId13"/>
    <p:sldLayoutId id="2147483771" r:id="rId14"/>
    <p:sldLayoutId id="2147483788" r:id="rId15"/>
    <p:sldLayoutId id="2147483789" r:id="rId16"/>
    <p:sldLayoutId id="2147483790" r:id="rId17"/>
    <p:sldLayoutId id="2147483791" r:id="rId18"/>
    <p:sldLayoutId id="2147483772" r:id="rId19"/>
    <p:sldLayoutId id="2147483792" r:id="rId20"/>
    <p:sldLayoutId id="2147483773" r:id="rId21"/>
    <p:sldLayoutId id="2147483793" r:id="rId22"/>
    <p:sldLayoutId id="2147483794" r:id="rId23"/>
    <p:sldLayoutId id="2147483795" r:id="rId24"/>
    <p:sldLayoutId id="2147483774" r:id="rId25"/>
    <p:sldLayoutId id="2147483796" r:id="rId26"/>
    <p:sldLayoutId id="2147483775" r:id="rId27"/>
    <p:sldLayoutId id="2147483797" r:id="rId28"/>
    <p:sldLayoutId id="2147483798" r:id="rId29"/>
    <p:sldLayoutId id="2147483799" r:id="rId30"/>
    <p:sldLayoutId id="2147483800" r:id="rId31"/>
    <p:sldLayoutId id="2147483776" r:id="rId32"/>
    <p:sldLayoutId id="2147483777" r:id="rId33"/>
    <p:sldLayoutId id="2147483801" r:id="rId34"/>
    <p:sldLayoutId id="2147483802" r:id="rId35"/>
    <p:sldLayoutId id="2147483803" r:id="rId36"/>
    <p:sldLayoutId id="2147483804" r:id="rId37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15913" indent="-31591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Verdana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fontAlgn="base">
        <a:lnSpc>
          <a:spcPct val="90000"/>
        </a:lnSpc>
        <a:spcBef>
          <a:spcPts val="600"/>
        </a:spcBef>
        <a:spcAft>
          <a:spcPct val="0"/>
        </a:spcAft>
        <a:buFont typeface="Verdana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D6A8B-1B65-F040-8935-80D07941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FF43-8B51-0249-A70C-E4C18215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8791-F204-B241-980A-9D30469D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EE13-C880-724E-9812-D3833162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8255D-9720-F448-888E-364B00202501}"/>
              </a:ext>
            </a:extLst>
          </p:cNvPr>
          <p:cNvGrpSpPr/>
          <p:nvPr userDrawn="1"/>
        </p:nvGrpSpPr>
        <p:grpSpPr>
          <a:xfrm>
            <a:off x="911225" y="-582707"/>
            <a:ext cx="10369550" cy="268942"/>
            <a:chOff x="0" y="-582707"/>
            <a:chExt cx="12192000" cy="2689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CF049F-1EF9-4048-A782-FB5377A7B3CC}"/>
                </a:ext>
              </a:extLst>
            </p:cNvPr>
            <p:cNvSpPr/>
            <p:nvPr userDrawn="1"/>
          </p:nvSpPr>
          <p:spPr>
            <a:xfrm>
              <a:off x="0" y="-582706"/>
              <a:ext cx="4064000" cy="2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B5C4D-8B21-1A4C-8449-59C6E2134336}"/>
                </a:ext>
              </a:extLst>
            </p:cNvPr>
            <p:cNvSpPr/>
            <p:nvPr userDrawn="1"/>
          </p:nvSpPr>
          <p:spPr>
            <a:xfrm>
              <a:off x="4064000" y="-582707"/>
              <a:ext cx="4064000" cy="26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BAE0FC-243B-8C4B-AF89-6A53B3C7B3E7}"/>
                </a:ext>
              </a:extLst>
            </p:cNvPr>
            <p:cNvSpPr/>
            <p:nvPr userDrawn="1"/>
          </p:nvSpPr>
          <p:spPr>
            <a:xfrm>
              <a:off x="8128000" y="-582707"/>
              <a:ext cx="4064000" cy="268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15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9" r:id="rId2"/>
    <p:sldLayoutId id="21474850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60" y="506595"/>
            <a:ext cx="10463894" cy="7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60" y="1516439"/>
            <a:ext cx="10463894" cy="40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64962" y="6447208"/>
            <a:ext cx="2372915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702" eaLnBrk="1" fontAlgn="auto" hangingPunct="1">
              <a:spcBef>
                <a:spcPts val="0"/>
              </a:spcBef>
              <a:spcAft>
                <a:spcPts val="0"/>
              </a:spcAft>
              <a:defRPr sz="984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FB5CF2AB-20FF-5442-9E53-3C6EDD7FBCEA}" type="datetime1">
              <a:rPr lang="nl-NL" altLang="nl-NL" smtClean="0"/>
              <a:pPr/>
              <a:t>2-10-2025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ransition spd="med">
    <p:fade/>
  </p:transition>
  <p:hf sldNum="0"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60" y="506595"/>
            <a:ext cx="10463894" cy="7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60" y="1265371"/>
            <a:ext cx="10463894" cy="49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64962" y="6447208"/>
            <a:ext cx="2372915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702" eaLnBrk="1" fontAlgn="auto" hangingPunct="1">
              <a:spcBef>
                <a:spcPts val="0"/>
              </a:spcBef>
              <a:spcAft>
                <a:spcPts val="0"/>
              </a:spcAft>
              <a:defRPr sz="98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19594" y="6447208"/>
            <a:ext cx="864798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2-10-2025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ransition spd="med">
    <p:fade/>
  </p:transition>
  <p:hf sldNum="0"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F03C30-6D2E-0F0D-08AC-CC197B24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D930AB-EB4F-A1D5-6781-767CDCAA5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E6D60-967E-D801-70BE-FDD8C59ED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E4CC9-49D1-AE6F-338B-AB3640593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E1234D-0E44-1819-ED3B-0AA5F7EE9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042BC-E803-6E4E-B1A7-2A82DA7A4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9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0000"/>
        <a:buFont typeface="Webdings" panose="05030102010509060703" pitchFamily="18" charset="2"/>
        <a:buChar char="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b="0" i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b="0" i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b="0" i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b="0" i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F03C30-6D2E-0F0D-08AC-CC197B24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Inhoud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D930AB-EB4F-A1D5-6781-767CDCAA5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E6D60-967E-D801-70BE-FDD8C59ED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E4CC9-49D1-AE6F-338B-AB3640593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nl-NL"/>
              <a:t>Definitieve conceptkerndoelen Nederlands | po/so &amp; v(s)o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E1234D-0E44-1819-ED3B-0AA5F7EE9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A042BC-E803-6E4E-B1A7-2A82DA7A4A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6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06" r:id="rId12"/>
    <p:sldLayoutId id="2147485107" r:id="rId13"/>
    <p:sldLayoutId id="2147485108" r:id="rId14"/>
    <p:sldLayoutId id="2147485109" r:id="rId15"/>
    <p:sldLayoutId id="214748511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b="0" i="0" kern="1200">
          <a:solidFill>
            <a:srgbClr val="000FA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0FA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0FA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0FA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rgbClr val="000FA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40327D9-DCF5-46A6-9B7C-EF56FA31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714" y="3595175"/>
            <a:ext cx="5450924" cy="17346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5300" dirty="0">
                <a:latin typeface="Montserrat"/>
                <a:ea typeface="Verdana"/>
              </a:rPr>
              <a:t>Burgerschap in het taalonderwijs</a:t>
            </a:r>
            <a:endParaRPr lang="en-US" sz="5300" dirty="0"/>
          </a:p>
          <a:p>
            <a:pPr algn="l"/>
            <a:endParaRPr lang="nl-NL" sz="5300" b="1" i="0" dirty="0">
              <a:effectLst/>
              <a:latin typeface="Montserrat" panose="000005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CA3B23-5BC2-4386-B429-363AACC78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9" y="4513630"/>
            <a:ext cx="4355874" cy="234832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222A244-7134-49AB-A910-67610C4E82D4}"/>
              </a:ext>
            </a:extLst>
          </p:cNvPr>
          <p:cNvSpPr txBox="1"/>
          <p:nvPr/>
        </p:nvSpPr>
        <p:spPr>
          <a:xfrm>
            <a:off x="6735714" y="1715710"/>
            <a:ext cx="451219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effectLst/>
                <a:latin typeface="Gotham A"/>
                <a:cs typeface="Arial"/>
              </a:rPr>
              <a:t>Donderdag </a:t>
            </a:r>
            <a:r>
              <a:rPr lang="nl-NL" sz="2400" b="1" dirty="0">
                <a:latin typeface="Gotham A"/>
                <a:cs typeface="Arial"/>
              </a:rPr>
              <a:t>2 oktober</a:t>
            </a:r>
            <a:r>
              <a:rPr lang="nl-NL" sz="2400" b="1" dirty="0">
                <a:effectLst/>
                <a:latin typeface="Gotham A"/>
                <a:cs typeface="Arial"/>
              </a:rPr>
              <a:t> 2025</a:t>
            </a:r>
            <a:endParaRPr lang="nl-NL" sz="2400" b="1" dirty="0">
              <a:latin typeface="Gotham A"/>
              <a:cs typeface="Arial"/>
            </a:endParaRPr>
          </a:p>
          <a:p>
            <a:pPr algn="l"/>
            <a:endParaRPr lang="nl-NL" sz="2400" b="1" dirty="0">
              <a:effectLst/>
              <a:latin typeface="Gotham A"/>
            </a:endParaRPr>
          </a:p>
        </p:txBody>
      </p:sp>
      <p:pic>
        <p:nvPicPr>
          <p:cNvPr id="24" name="Afbeelding 23" descr="Afbeelding met Menselijk gezicht, persoon, glimlach, tekenfilm&#10;&#10;Door AI gegenereerde inhoud is mogelijk onjuist.">
            <a:extLst>
              <a:ext uri="{FF2B5EF4-FFF2-40B4-BE49-F238E27FC236}">
                <a16:creationId xmlns:a16="http://schemas.microsoft.com/office/drawing/2014/main" id="{1787709F-1248-9341-3E1A-F067B2DAD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189" y="-16617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9EC4B224-65EE-CA19-8724-C2DE0F7EDAFB}"/>
              </a:ext>
            </a:extLst>
          </p:cNvPr>
          <p:cNvSpPr txBox="1"/>
          <p:nvPr/>
        </p:nvSpPr>
        <p:spPr>
          <a:xfrm>
            <a:off x="151109" y="825618"/>
            <a:ext cx="60985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nl-NL" b="1" i="0" dirty="0">
                <a:solidFill>
                  <a:srgbClr val="260B30"/>
                </a:solidFill>
                <a:effectLst/>
                <a:latin typeface="PT Serif" panose="020A0603040505020204" pitchFamily="18" charset="0"/>
              </a:rPr>
              <a:t>Verdwalen</a:t>
            </a:r>
          </a:p>
          <a:p>
            <a:pPr algn="l" fontAlgn="base">
              <a:buNone/>
            </a:pPr>
            <a:endParaRPr lang="nl-NL" b="0" i="0" dirty="0">
              <a:solidFill>
                <a:srgbClr val="260B30"/>
              </a:solidFill>
              <a:effectLst/>
              <a:latin typeface="PT Serif" panose="020A0603040505020204" pitchFamily="18" charset="0"/>
            </a:endParaRPr>
          </a:p>
          <a:p>
            <a:pPr algn="l" fontAlgn="base">
              <a:buNone/>
            </a:pP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Ik wil zo graag eens goed verdwalen,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écht verdwalen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Maar altijd als ik dat probeer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word ik veel te snel gered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door bordjes, hekjes, wegwijzers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Of net wanneer het spannend wordt,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belt mijn moeder: ‘Waar zít je?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Blijf daar! Ik kom je halen’</a:t>
            </a:r>
          </a:p>
          <a:p>
            <a:pPr algn="l" fontAlgn="base">
              <a:buNone/>
            </a:pPr>
            <a:endParaRPr lang="nl-NL" b="0" i="0" dirty="0">
              <a:solidFill>
                <a:srgbClr val="260B30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F7A2F30-78C1-60DE-32EC-DF7FD5235303}"/>
              </a:ext>
            </a:extLst>
          </p:cNvPr>
          <p:cNvSpPr txBox="1"/>
          <p:nvPr/>
        </p:nvSpPr>
        <p:spPr>
          <a:xfrm>
            <a:off x="8334214" y="1280948"/>
            <a:ext cx="6098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Wat lach je nou?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Al die dingen durf ik best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Ik moet alleen goed oefenen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dus ga ik eerst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nog wat verdwalen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tussen de blaadjes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van een boek</a:t>
            </a:r>
          </a:p>
          <a:p>
            <a:pPr algn="l" fontAlgn="base">
              <a:buNone/>
            </a:pPr>
            <a:endParaRPr lang="nl-NL" dirty="0">
              <a:solidFill>
                <a:srgbClr val="260B30"/>
              </a:solidFill>
              <a:latin typeface="PT Sans" panose="020B0503020203020204" pitchFamily="34" charset="0"/>
            </a:endParaRPr>
          </a:p>
          <a:p>
            <a:pPr algn="l" fontAlgn="base">
              <a:buNone/>
            </a:pPr>
            <a:endParaRPr lang="nl-NL" b="0" i="0" dirty="0">
              <a:solidFill>
                <a:srgbClr val="260B30"/>
              </a:solidFill>
              <a:effectLst/>
              <a:latin typeface="PT Sans" panose="020B0503020203020204" pitchFamily="34" charset="0"/>
            </a:endParaRPr>
          </a:p>
          <a:p>
            <a:pPr algn="l" fontAlgn="base">
              <a:buNone/>
            </a:pPr>
            <a:r>
              <a:rPr lang="nl-NL" dirty="0">
                <a:solidFill>
                  <a:srgbClr val="260B30"/>
                </a:solidFill>
                <a:latin typeface="PT Sans" panose="020B0503020203020204" pitchFamily="34" charset="0"/>
              </a:rPr>
              <a:t>Simon van der Geest </a:t>
            </a:r>
            <a:endParaRPr lang="nl-NL" b="0" i="0" dirty="0">
              <a:solidFill>
                <a:srgbClr val="260B30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EB7B50-84CB-D70A-4C24-96343E35E636}"/>
              </a:ext>
            </a:extLst>
          </p:cNvPr>
          <p:cNvSpPr txBox="1"/>
          <p:nvPr/>
        </p:nvSpPr>
        <p:spPr>
          <a:xfrm>
            <a:off x="4207790" y="1280948"/>
            <a:ext cx="69277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Ik wil zo graag eens goed verdwalen,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écht verdwalen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En dat ik dan na uren lopen ergens kom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waar alles vreemd is om me heen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– blauwe bomen, kromme stammen –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En dat ik dan een grot vind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waar ik op een steen moet slapen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Maar in de nacht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komt een beest met zeven klauwen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en die grijpt mij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en die smijt mij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in zijn reuzentosti-ijzer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Vlak voor hij het dicht wil klappen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weet ik nét nog te ontsnappen,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daarna geef ik hem een duw</a:t>
            </a:r>
            <a:b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</a:b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en – </a:t>
            </a:r>
            <a:r>
              <a:rPr lang="nl-NL" b="0" i="0" dirty="0" err="1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kloenk</a:t>
            </a:r>
            <a:r>
              <a:rPr lang="nl-NL" b="0" i="0" dirty="0">
                <a:solidFill>
                  <a:srgbClr val="260B30"/>
                </a:solidFill>
                <a:effectLst/>
                <a:latin typeface="PT Sans" panose="020B0503020203020204" pitchFamily="34" charset="0"/>
              </a:rPr>
              <a:t>! – hij valt er zelf in</a:t>
            </a:r>
          </a:p>
        </p:txBody>
      </p:sp>
      <p:pic>
        <p:nvPicPr>
          <p:cNvPr id="27" name="Afbeelding 26" descr="Afbeelding met Menselijk gezicht, persoon, glimlach, tekenfilm&#10;&#10;Door AI gegenereerde inhoud is mogelijk onjuist.">
            <a:extLst>
              <a:ext uri="{FF2B5EF4-FFF2-40B4-BE49-F238E27FC236}">
                <a16:creationId xmlns:a16="http://schemas.microsoft.com/office/drawing/2014/main" id="{60330F71-ACDF-6C73-F935-8BFF702F6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12" y="3747925"/>
            <a:ext cx="5529021" cy="31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C24F0D4-D5B4-9AA5-EFED-BCBBB14E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2"/>
          <a:stretch>
            <a:fillRect/>
          </a:stretch>
        </p:blipFill>
        <p:spPr>
          <a:xfrm>
            <a:off x="291576" y="1038386"/>
            <a:ext cx="7610507" cy="416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9A8467-5278-3EED-7F27-FE24E9D1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564" y="732345"/>
            <a:ext cx="2945162" cy="29451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C13F03E-B64C-A6B6-7842-1265B721D939}"/>
              </a:ext>
            </a:extLst>
          </p:cNvPr>
          <p:cNvSpPr txBox="1"/>
          <p:nvPr/>
        </p:nvSpPr>
        <p:spPr>
          <a:xfrm>
            <a:off x="8099564" y="3885473"/>
            <a:ext cx="451219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effectLst/>
                <a:latin typeface="Gotham A"/>
                <a:cs typeface="Arial"/>
              </a:rPr>
              <a:t>www.actualisatiekerndoelen.nl</a:t>
            </a:r>
            <a:endParaRPr lang="nl-NL" sz="2400" b="1" dirty="0">
              <a:effectLst/>
              <a:latin typeface="Gotham A"/>
            </a:endParaRPr>
          </a:p>
        </p:txBody>
      </p:sp>
    </p:spTree>
    <p:extLst>
      <p:ext uri="{BB962C8B-B14F-4D97-AF65-F5344CB8AC3E}">
        <p14:creationId xmlns:p14="http://schemas.microsoft.com/office/powerpoint/2010/main" val="79922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A2C5-FBD5-4EFC-F326-340CDA3E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DD4B8FCB-6CCB-B6A7-4354-C47277A884A8}"/>
              </a:ext>
            </a:extLst>
          </p:cNvPr>
          <p:cNvSpPr txBox="1"/>
          <p:nvPr/>
        </p:nvSpPr>
        <p:spPr>
          <a:xfrm>
            <a:off x="6897553" y="3756886"/>
            <a:ext cx="548559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atin typeface="Gotham A"/>
                <a:cs typeface="Arial"/>
              </a:rPr>
              <a:t>https://www.slo.nl/basisvaardigheden</a:t>
            </a:r>
            <a:endParaRPr lang="nl-NL" sz="2400" b="1" dirty="0">
              <a:effectLst/>
              <a:latin typeface="Gotham A"/>
            </a:endParaRPr>
          </a:p>
        </p:txBody>
      </p:sp>
      <p:pic>
        <p:nvPicPr>
          <p:cNvPr id="2050" name="Picture 2" descr="Basisvisual">
            <a:extLst>
              <a:ext uri="{FF2B5EF4-FFF2-40B4-BE49-F238E27FC236}">
                <a16:creationId xmlns:a16="http://schemas.microsoft.com/office/drawing/2014/main" id="{85F1FE1E-37DB-37A7-919D-5EFCE1AF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9" y="0"/>
            <a:ext cx="6212723" cy="62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B008C1-CCB9-F99E-B450-1BF1301D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69" y="1157288"/>
            <a:ext cx="2599598" cy="25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421A-4F4C-BA86-4904-E4168FFD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4AEF935-9D49-EF5A-DA35-707A1EFE0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8" y="-267038"/>
            <a:ext cx="4355874" cy="2348322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D6F577E-51C0-7A4C-A4C4-48AD33DA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776484"/>
            <a:ext cx="10526486" cy="4776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0001B5"/>
                </a:solidFill>
                <a:cs typeface="+mj-cs"/>
              </a:rPr>
              <a:t>En verder: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01B5"/>
                </a:solidFill>
                <a:cs typeface="+mj-cs"/>
              </a:rPr>
              <a:t>Leerlijnen</a:t>
            </a:r>
            <a:r>
              <a:rPr lang="nl-NL" sz="2800" dirty="0">
                <a:solidFill>
                  <a:srgbClr val="0001B5"/>
                </a:solidFill>
                <a:cs typeface="+mj-cs"/>
              </a:rPr>
              <a:t> bij de kerndoelen NE en REWI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01B5"/>
                </a:solidFill>
                <a:cs typeface="+mj-cs"/>
              </a:rPr>
              <a:t>Kwaliteitskader Leermiddelen Nederlands </a:t>
            </a:r>
            <a:br>
              <a:rPr lang="nl-NL" sz="2800" dirty="0">
                <a:solidFill>
                  <a:srgbClr val="0001B5"/>
                </a:solidFill>
                <a:cs typeface="+mj-cs"/>
              </a:rPr>
            </a:br>
            <a:r>
              <a:rPr lang="nl-NL" sz="2800" dirty="0">
                <a:solidFill>
                  <a:srgbClr val="0001B5"/>
                </a:solidFill>
                <a:cs typeface="+mj-cs"/>
              </a:rPr>
              <a:t>is verschenen &gt; neem ‘m mee!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410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9FD88B3-8AEA-4643-9CF8-37B4B7C62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8" y="-267038"/>
            <a:ext cx="4355874" cy="2348322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19ACCBF-A9A3-4EE8-95C8-D1D9FC53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2081284"/>
            <a:ext cx="10526486" cy="47767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01B5"/>
                </a:solidFill>
                <a:latin typeface="Verdana"/>
                <a:ea typeface="Verdana"/>
                <a:cs typeface="+mj-cs"/>
              </a:rPr>
              <a:t>Donderdag 19 maart 2026 </a:t>
            </a:r>
            <a:br>
              <a:rPr lang="nl-NL" sz="2800" b="1" dirty="0">
                <a:cs typeface="+mj-cs"/>
              </a:rPr>
            </a:br>
            <a:r>
              <a:rPr lang="nl-NL" sz="2800" dirty="0">
                <a:solidFill>
                  <a:srgbClr val="0001B5"/>
                </a:solidFill>
                <a:latin typeface="Verdana"/>
                <a:ea typeface="Verdana"/>
                <a:cs typeface="+mj-cs"/>
              </a:rPr>
              <a:t>Netwerkdag LNT in Utrecht </a:t>
            </a:r>
            <a:endParaRPr lang="en-US" dirty="0">
              <a:latin typeface="Verdana"/>
              <a:ea typeface="Verdan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01B5"/>
                </a:solidFill>
                <a:cs typeface="+mj-cs"/>
              </a:rPr>
              <a:t>Vrijdag 21 november 2025</a:t>
            </a:r>
            <a:br>
              <a:rPr lang="nl-NL" sz="2800" dirty="0">
                <a:solidFill>
                  <a:srgbClr val="0001B5"/>
                </a:solidFill>
                <a:cs typeface="+mj-cs"/>
              </a:rPr>
            </a:br>
            <a:r>
              <a:rPr lang="nl-NL" sz="2800" dirty="0">
                <a:solidFill>
                  <a:srgbClr val="0001B5"/>
                </a:solidFill>
                <a:cs typeface="+mj-cs"/>
              </a:rPr>
              <a:t>SLO congres in Nieuwegein </a:t>
            </a:r>
          </a:p>
          <a:p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01B5"/>
                </a:solidFill>
                <a:cs typeface="+mj-cs"/>
              </a:rPr>
              <a:t>Donderdag</a:t>
            </a:r>
            <a:r>
              <a:rPr lang="nl-NL" sz="2800" b="1" dirty="0">
                <a:solidFill>
                  <a:srgbClr val="0001B5"/>
                </a:solidFill>
              </a:rPr>
              <a:t> 19 maart 2026</a:t>
            </a:r>
            <a:br>
              <a:rPr lang="nl-NL" sz="2800" b="1" dirty="0">
                <a:solidFill>
                  <a:srgbClr val="0001B5"/>
                </a:solidFill>
              </a:rPr>
            </a:br>
            <a:r>
              <a:rPr lang="nl-NL" sz="2800" dirty="0">
                <a:solidFill>
                  <a:srgbClr val="0001B5"/>
                </a:solidFill>
                <a:cs typeface="+mj-cs"/>
              </a:rPr>
              <a:t>Netwerkdag LNT in Nieuwegein</a:t>
            </a:r>
          </a:p>
          <a:p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0001B5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55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C3BEB-EA17-7116-DB95-3640669B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690"/>
            <a:ext cx="4803239" cy="293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09C37E-05F4-F8DF-7782-5F152B44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5791"/>
            <a:ext cx="1948401" cy="19484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40284E-39B0-B74D-E64E-7B8E58AEB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26" y="429366"/>
            <a:ext cx="4810674" cy="5658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AE864A-7B61-4239-3949-D3BBE9D90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287" y="4103404"/>
            <a:ext cx="1984267" cy="19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DDEAEFC5-2257-2D39-8FCF-95E53030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0" b="3593"/>
          <a:stretch>
            <a:fillRect/>
          </a:stretch>
        </p:blipFill>
        <p:spPr>
          <a:xfrm>
            <a:off x="1269659" y="-1"/>
            <a:ext cx="10071292" cy="6338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25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18307D-9DA8-679C-B328-DE70ECD7B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NL"/>
              <a:t>Definitieve conceptkerndoelen Nederlands | po/so &amp; v(s)o</a:t>
            </a:r>
          </a:p>
        </p:txBody>
      </p:sp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7721FD9E-21F1-9B1A-6A46-44F97D3C4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C2B6616-A0D2-F547-ABF5-1E8E15982B2E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pic>
        <p:nvPicPr>
          <p:cNvPr id="7" name="Tijdelijke aanduiding voor afbeelding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802B2592-C1D2-9C38-230E-506EA07D5F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2048"/>
          <a:stretch>
            <a:fillRect/>
          </a:stretch>
        </p:blipFill>
        <p:spPr>
          <a:xfrm>
            <a:off x="2883877" y="0"/>
            <a:ext cx="6096000" cy="6356349"/>
          </a:xfrm>
        </p:spPr>
      </p:pic>
    </p:spTree>
    <p:extLst>
      <p:ext uri="{BB962C8B-B14F-4D97-AF65-F5344CB8AC3E}">
        <p14:creationId xmlns:p14="http://schemas.microsoft.com/office/powerpoint/2010/main" val="2036682101"/>
      </p:ext>
    </p:extLst>
  </p:cSld>
  <p:clrMapOvr>
    <a:masterClrMapping/>
  </p:clrMapOvr>
</p:sld>
</file>

<file path=ppt/theme/theme1.xml><?xml version="1.0" encoding="utf-8"?>
<a:theme xmlns:a="http://schemas.openxmlformats.org/drawingml/2006/main" name="18067 RIJK - Sjabloon 16x9 Mosgroen">
  <a:themeElements>
    <a:clrScheme name="Rijks Mosgroen">
      <a:dk1>
        <a:srgbClr val="000000"/>
      </a:dk1>
      <a:lt1>
        <a:srgbClr val="FFFFFF"/>
      </a:lt1>
      <a:dk2>
        <a:srgbClr val="777C00"/>
      </a:dk2>
      <a:lt2>
        <a:srgbClr val="EAEBD8"/>
      </a:lt2>
      <a:accent1>
        <a:srgbClr val="F9E11E"/>
      </a:accent1>
      <a:accent2>
        <a:srgbClr val="42145F"/>
      </a:accent2>
      <a:accent3>
        <a:srgbClr val="38870D"/>
      </a:accent3>
      <a:accent4>
        <a:srgbClr val="017BC6"/>
      </a:accent4>
      <a:accent5>
        <a:srgbClr val="75D1B5"/>
      </a:accent5>
      <a:accent6>
        <a:srgbClr val="8EC9E7"/>
      </a:accent6>
      <a:hlink>
        <a:srgbClr val="777C00"/>
      </a:hlink>
      <a:folHlink>
        <a:srgbClr val="D6D6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9" id="{1606D76F-3E75-C74F-AB05-87BE35259D24}" vid="{D256EFCC-9B64-6F42-9E7D-AE13C7A3CD17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FA0"/>
      </a:dk1>
      <a:lt1>
        <a:srgbClr val="FEFFFF"/>
      </a:lt1>
      <a:dk2>
        <a:srgbClr val="000000"/>
      </a:dk2>
      <a:lt2>
        <a:srgbClr val="00BED7"/>
      </a:lt2>
      <a:accent1>
        <a:srgbClr val="000FA0"/>
      </a:accent1>
      <a:accent2>
        <a:srgbClr val="00BED7"/>
      </a:accent2>
      <a:accent3>
        <a:srgbClr val="FF6A00"/>
      </a:accent3>
      <a:accent4>
        <a:srgbClr val="0049B2"/>
      </a:accent4>
      <a:accent5>
        <a:srgbClr val="0083C5"/>
      </a:accent5>
      <a:accent6>
        <a:srgbClr val="803C50"/>
      </a:accent6>
      <a:hlink>
        <a:srgbClr val="FF6A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10-10_Presentation" id="{2835FA27-E216-1A4C-850B-CE874E7CFD6C}" vid="{AEB0AFD4-94B8-A64F-954C-278DF143385A}"/>
    </a:ext>
  </a:extLst>
</a:theme>
</file>

<file path=ppt/theme/theme3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4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5.xml><?xml version="1.0" encoding="utf-8"?>
<a:theme xmlns:a="http://schemas.openxmlformats.org/drawingml/2006/main" name="2_Aangepast ontwerp">
  <a:themeElements>
    <a:clrScheme name="Aangepast 1">
      <a:dk1>
        <a:srgbClr val="000000"/>
      </a:dk1>
      <a:lt1>
        <a:srgbClr val="FFFFFF"/>
      </a:lt1>
      <a:dk2>
        <a:srgbClr val="B3B3B3"/>
      </a:dk2>
      <a:lt2>
        <a:srgbClr val="E8E8E8"/>
      </a:lt2>
      <a:accent1>
        <a:srgbClr val="000FA0"/>
      </a:accent1>
      <a:accent2>
        <a:srgbClr val="FF6A00"/>
      </a:accent2>
      <a:accent3>
        <a:srgbClr val="00BDD6"/>
      </a:accent3>
      <a:accent4>
        <a:srgbClr val="F1B520"/>
      </a:accent4>
      <a:accent5>
        <a:srgbClr val="50B692"/>
      </a:accent5>
      <a:accent6>
        <a:srgbClr val="000000"/>
      </a:accent6>
      <a:hlink>
        <a:srgbClr val="000EA0"/>
      </a:hlink>
      <a:folHlink>
        <a:srgbClr val="FF6A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Aangepast ontwerp">
  <a:themeElements>
    <a:clrScheme name="Aangepast 1">
      <a:dk1>
        <a:srgbClr val="000000"/>
      </a:dk1>
      <a:lt1>
        <a:srgbClr val="FFFFFF"/>
      </a:lt1>
      <a:dk2>
        <a:srgbClr val="B3B3B3"/>
      </a:dk2>
      <a:lt2>
        <a:srgbClr val="E8E8E8"/>
      </a:lt2>
      <a:accent1>
        <a:srgbClr val="000FA0"/>
      </a:accent1>
      <a:accent2>
        <a:srgbClr val="FF6A00"/>
      </a:accent2>
      <a:accent3>
        <a:srgbClr val="00BDD6"/>
      </a:accent3>
      <a:accent4>
        <a:srgbClr val="F1B520"/>
      </a:accent4>
      <a:accent5>
        <a:srgbClr val="50B692"/>
      </a:accent5>
      <a:accent6>
        <a:srgbClr val="000000"/>
      </a:accent6>
      <a:hlink>
        <a:srgbClr val="000EA0"/>
      </a:hlink>
      <a:folHlink>
        <a:srgbClr val="FF6A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2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3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4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5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6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ppt/theme/themeOverride7.xml><?xml version="1.0" encoding="utf-8"?>
<a:themeOverride xmlns:a="http://schemas.openxmlformats.org/drawingml/2006/main">
  <a:clrScheme name="Rijks Mosgroen">
    <a:dk1>
      <a:srgbClr val="000000"/>
    </a:dk1>
    <a:lt1>
      <a:srgbClr val="FFFFFF"/>
    </a:lt1>
    <a:dk2>
      <a:srgbClr val="777C00"/>
    </a:dk2>
    <a:lt2>
      <a:srgbClr val="EAEBD8"/>
    </a:lt2>
    <a:accent1>
      <a:srgbClr val="F9E11E"/>
    </a:accent1>
    <a:accent2>
      <a:srgbClr val="42145F"/>
    </a:accent2>
    <a:accent3>
      <a:srgbClr val="38870D"/>
    </a:accent3>
    <a:accent4>
      <a:srgbClr val="017BC6"/>
    </a:accent4>
    <a:accent5>
      <a:srgbClr val="75D1B5"/>
    </a:accent5>
    <a:accent6>
      <a:srgbClr val="8EC9E7"/>
    </a:accent6>
    <a:hlink>
      <a:srgbClr val="777C00"/>
    </a:hlink>
    <a:folHlink>
      <a:srgbClr val="D6D6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0bb842-4ab6-4bed-b622-f909a0fd207b">
      <Terms xmlns="http://schemas.microsoft.com/office/infopath/2007/PartnerControls"/>
    </lcf76f155ced4ddcb4097134ff3c332f>
    <TaxCatchAll xmlns="2fcd593e-9629-4ab7-966e-22e6dd4ce4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A7D7AF447BE4F87B8EC8F44DD4261" ma:contentTypeVersion="16" ma:contentTypeDescription="Een nieuw document maken." ma:contentTypeScope="" ma:versionID="8f5f079c1927ae5282a039ed56192c83">
  <xsd:schema xmlns:xsd="http://www.w3.org/2001/XMLSchema" xmlns:xs="http://www.w3.org/2001/XMLSchema" xmlns:p="http://schemas.microsoft.com/office/2006/metadata/properties" xmlns:ns2="390bb842-4ab6-4bed-b622-f909a0fd207b" xmlns:ns3="2fcd593e-9629-4ab7-966e-22e6dd4ce42c" targetNamespace="http://schemas.microsoft.com/office/2006/metadata/properties" ma:root="true" ma:fieldsID="02d7c159617dd31e4678f176f1066544" ns2:_="" ns3:_="">
    <xsd:import namespace="390bb842-4ab6-4bed-b622-f909a0fd207b"/>
    <xsd:import namespace="2fcd593e-9629-4ab7-966e-22e6dd4ce4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bb842-4ab6-4bed-b622-f909a0fd2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d593e-9629-4ab7-966e-22e6dd4ce42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7a97b0e-f3d3-46ee-83f8-c6704bd24e5f}" ma:internalName="TaxCatchAll" ma:showField="CatchAllData" ma:web="2fcd593e-9629-4ab7-966e-22e6dd4ce4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148E0-5E06-47ED-AF2B-E6C3E88981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25675A-D075-4344-9CA0-C955AB2835C1}">
  <ds:schemaRefs>
    <ds:schemaRef ds:uri="http://purl.org/dc/terms/"/>
    <ds:schemaRef ds:uri="http://purl.org/dc/elements/1.1/"/>
    <ds:schemaRef ds:uri="http://www.w3.org/XML/1998/namespace"/>
    <ds:schemaRef ds:uri="390bb842-4ab6-4bed-b622-f909a0fd207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fcd593e-9629-4ab7-966e-22e6dd4ce42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DD788E-EDD3-4A65-82D1-083B284DE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0bb842-4ab6-4bed-b622-f909a0fd207b"/>
    <ds:schemaRef ds:uri="2fcd593e-9629-4ab7-966e-22e6dd4ce4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Mosgroen</Template>
  <TotalTime>0</TotalTime>
  <Words>300</Words>
  <Application>Microsoft Office PowerPoint</Application>
  <PresentationFormat>Breedbeeld</PresentationFormat>
  <Paragraphs>32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6</vt:i4>
      </vt:variant>
      <vt:variant>
        <vt:lpstr>Diatitels</vt:lpstr>
      </vt:variant>
      <vt:variant>
        <vt:i4>9</vt:i4>
      </vt:variant>
    </vt:vector>
  </HeadingPairs>
  <TitlesOfParts>
    <vt:vector size="27" baseType="lpstr">
      <vt:lpstr>Arial</vt:lpstr>
      <vt:lpstr>Calibri</vt:lpstr>
      <vt:lpstr>Georgia</vt:lpstr>
      <vt:lpstr>Gotham A</vt:lpstr>
      <vt:lpstr>Gotham Book</vt:lpstr>
      <vt:lpstr>Helvetica</vt:lpstr>
      <vt:lpstr>Montserrat</vt:lpstr>
      <vt:lpstr>PT Sans</vt:lpstr>
      <vt:lpstr>PT Serif</vt:lpstr>
      <vt:lpstr>Verdana</vt:lpstr>
      <vt:lpstr>Webdings</vt:lpstr>
      <vt:lpstr>Wingdings</vt:lpstr>
      <vt:lpstr>18067 RIJK - Sjabloon 16x9 Mosgroen</vt:lpstr>
      <vt:lpstr>Office Theme</vt:lpstr>
      <vt:lpstr>Titel NL</vt:lpstr>
      <vt:lpstr>1_Basis NL</vt:lpstr>
      <vt:lpstr>2_Aangepast ontwerp</vt:lpstr>
      <vt:lpstr>1_Aangepast ontwerp</vt:lpstr>
      <vt:lpstr>Burgerschap in het taalonderwijs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Berg, Nick van den</dc:creator>
  <cp:lastModifiedBy>Laura Winkelman</cp:lastModifiedBy>
  <cp:revision>142</cp:revision>
  <dcterms:created xsi:type="dcterms:W3CDTF">2019-01-25T08:50:46Z</dcterms:created>
  <dcterms:modified xsi:type="dcterms:W3CDTF">2025-10-02T08:47:42Z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0x0101000D5A7D7AF447BE4F87B8EC8F44DD4261</vt:lpwstr>
  </property>
  <property fmtid="{D5CDD505-2E9C-101B-9397-08002B2CF9AE}" pid="3" name="MediaServiceImageTags">
    <vt:lpwstr/>
  </property>
</Properties>
</file>